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4" r:id="rId3"/>
  </p:sldMasterIdLst>
  <p:notesMasterIdLst>
    <p:notesMasterId r:id="rId5"/>
  </p:notesMasterIdLst>
  <p:sldIdLst>
    <p:sldId id="256" r:id="rId4"/>
    <p:sldId id="257" r:id="rId6"/>
    <p:sldId id="305" r:id="rId7"/>
    <p:sldId id="306" r:id="rId8"/>
    <p:sldId id="307" r:id="rId9"/>
    <p:sldId id="308" r:id="rId10"/>
    <p:sldId id="309" r:id="rId11"/>
    <p:sldId id="312" r:id="rId12"/>
    <p:sldId id="313" r:id="rId13"/>
    <p:sldId id="316" r:id="rId14"/>
    <p:sldId id="319" r:id="rId15"/>
    <p:sldId id="314" r:id="rId16"/>
    <p:sldId id="315" r:id="rId17"/>
    <p:sldId id="317" r:id="rId18"/>
    <p:sldId id="320" r:id="rId19"/>
    <p:sldId id="318" r:id="rId20"/>
    <p:sldId id="258" r:id="rId21"/>
    <p:sldId id="259" r:id="rId22"/>
    <p:sldId id="260" r:id="rId23"/>
    <p:sldId id="261" r:id="rId24"/>
    <p:sldId id="262" r:id="rId25"/>
    <p:sldId id="263"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Lst>
  <p:sldSz cx="9144000" cy="5143500"/>
  <p:notesSz cx="6858000" cy="9144000"/>
  <p:embeddedFontLst>
    <p:embeddedFont>
      <p:font typeface="MuseoModerno"/>
      <p:regular r:id="rId70"/>
    </p:embeddedFont>
    <p:embeddedFont>
      <p:font typeface="Maven Pro"/>
      <p:regular r:id="rId71"/>
    </p:embeddedFont>
    <p:embeddedFont>
      <p:font typeface="Maven Pro SemiBold"/>
      <p:regular r:id="rId72"/>
      <p:bold r:id="rId73"/>
    </p:embeddedFont>
    <p:embeddedFont>
      <p:font typeface="Proxima Nova Semibold" panose="02000506030000020004"/>
      <p:bold r:id="rId74"/>
    </p:embeddedFont>
    <p:embeddedFont>
      <p:font typeface="Proxima Nova" panose="02000506030000020004"/>
      <p:italic r:id="rId75"/>
    </p:embeddedFont>
    <p:embeddedFont>
      <p:font typeface="MuseoModerno ExtraBold"/>
      <p:bold r:id="rId76"/>
    </p:embeddedFont>
    <p:embeddedFont>
      <p:font typeface="Maven Pro Medium"/>
      <p:regular r:id="rId77"/>
      <p:bold r:id="rId78"/>
    </p:embeddedFont>
    <p:embeddedFont>
      <p:font typeface="MuseoModerno Medium"/>
      <p:regular r:id="rId79"/>
      <p:italic r:id="rId80"/>
    </p:embeddedFont>
    <p:embeddedFont>
      <p:font typeface="MuseoModerno Black"/>
      <p:bold r:id="rId81"/>
    </p:embeddedFont>
    <p:embeddedFont>
      <p:font typeface="Arimo" panose="020B0604020202020204"/>
      <p:regular r:id="rId82"/>
      <p:bold r:id="rId83"/>
      <p:italic r:id="rId84"/>
      <p:boldItalic r:id="rId85"/>
    </p:embeddedFont>
    <p:embeddedFont>
      <p:font typeface="Arimo SemiBold" panose="020B0604020202020204"/>
      <p:bold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14768B5-9779-4B18-A6F3-F6D8349C4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7" Type="http://schemas.openxmlformats.org/officeDocument/2006/relationships/font" Target="fonts/font18.fntdata"/><Relationship Id="rId86" Type="http://schemas.openxmlformats.org/officeDocument/2006/relationships/font" Target="fonts/font17.fntdata"/><Relationship Id="rId85" Type="http://schemas.openxmlformats.org/officeDocument/2006/relationships/font" Target="fonts/font16.fntdata"/><Relationship Id="rId84" Type="http://schemas.openxmlformats.org/officeDocument/2006/relationships/font" Target="fonts/font15.fntdata"/><Relationship Id="rId83" Type="http://schemas.openxmlformats.org/officeDocument/2006/relationships/font" Target="fonts/font14.fntdata"/><Relationship Id="rId82" Type="http://schemas.openxmlformats.org/officeDocument/2006/relationships/font" Target="fonts/font13.fntdata"/><Relationship Id="rId81" Type="http://schemas.openxmlformats.org/officeDocument/2006/relationships/font" Target="fonts/font12.fntdata"/><Relationship Id="rId80" Type="http://schemas.openxmlformats.org/officeDocument/2006/relationships/font" Target="fonts/font11.fntdata"/><Relationship Id="rId8" Type="http://schemas.openxmlformats.org/officeDocument/2006/relationships/slide" Target="slides/slide4.xml"/><Relationship Id="rId79" Type="http://schemas.openxmlformats.org/officeDocument/2006/relationships/font" Target="fonts/font10.fntdata"/><Relationship Id="rId78" Type="http://schemas.openxmlformats.org/officeDocument/2006/relationships/font" Target="fonts/font9.fntdata"/><Relationship Id="rId77" Type="http://schemas.openxmlformats.org/officeDocument/2006/relationships/font" Target="fonts/font8.fntdata"/><Relationship Id="rId76" Type="http://schemas.openxmlformats.org/officeDocument/2006/relationships/font" Target="fonts/font7.fntdata"/><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106678f01ef_0_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106678f01ef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678f01ef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106678f01ef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678f01ef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106678f01ef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106678f01ef_0_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109f94e9668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5" name="Shape 415"/>
        <p:cNvGrpSpPr/>
        <p:nvPr/>
      </p:nvGrpSpPr>
      <p:grpSpPr>
        <a:xfrm>
          <a:off x="0" y="0"/>
          <a:ext cx="0" cy="0"/>
          <a:chOff x="0" y="0"/>
          <a:chExt cx="0" cy="0"/>
        </a:xfrm>
      </p:grpSpPr>
      <p:sp>
        <p:nvSpPr>
          <p:cNvPr id="416" name="Google Shape;416;g109f94e9668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9f94e9668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2" name="Shape 442"/>
        <p:cNvGrpSpPr/>
        <p:nvPr/>
      </p:nvGrpSpPr>
      <p:grpSpPr>
        <a:xfrm>
          <a:off x="0" y="0"/>
          <a:ext cx="0" cy="0"/>
          <a:chOff x="0" y="0"/>
          <a:chExt cx="0" cy="0"/>
        </a:xfrm>
      </p:grpSpPr>
      <p:sp>
        <p:nvSpPr>
          <p:cNvPr id="443" name="Google Shape;443;g106678f01ef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6678f01ef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106678f01ef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6678f01ef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106678f01ef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6678f01ef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105ec259bc5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6" name="Shape 486"/>
        <p:cNvGrpSpPr/>
        <p:nvPr/>
      </p:nvGrpSpPr>
      <p:grpSpPr>
        <a:xfrm>
          <a:off x="0" y="0"/>
          <a:ext cx="0" cy="0"/>
          <a:chOff x="0" y="0"/>
          <a:chExt cx="0" cy="0"/>
        </a:xfrm>
      </p:grpSpPr>
      <p:sp>
        <p:nvSpPr>
          <p:cNvPr id="487" name="Google Shape;487;g106678f01ef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6678f01ef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g109f94e9668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09f94e9668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5" name="Shape 515"/>
        <p:cNvGrpSpPr/>
        <p:nvPr/>
      </p:nvGrpSpPr>
      <p:grpSpPr>
        <a:xfrm>
          <a:off x="0" y="0"/>
          <a:ext cx="0" cy="0"/>
          <a:chOff x="0" y="0"/>
          <a:chExt cx="0" cy="0"/>
        </a:xfrm>
      </p:grpSpPr>
      <p:sp>
        <p:nvSpPr>
          <p:cNvPr id="516" name="Google Shape;516;g106678f01ef_0_1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6678f01ef_0_1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106678f01ef_0_1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6678f01ef_0_1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3" name="Shape 613"/>
        <p:cNvGrpSpPr/>
        <p:nvPr/>
      </p:nvGrpSpPr>
      <p:grpSpPr>
        <a:xfrm>
          <a:off x="0" y="0"/>
          <a:ext cx="0" cy="0"/>
          <a:chOff x="0" y="0"/>
          <a:chExt cx="0" cy="0"/>
        </a:xfrm>
      </p:grpSpPr>
      <p:sp>
        <p:nvSpPr>
          <p:cNvPr id="614" name="Google Shape;614;g106678f01ef_0_1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6678f01ef_0_1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7" name="Shape 637"/>
        <p:cNvGrpSpPr/>
        <p:nvPr/>
      </p:nvGrpSpPr>
      <p:grpSpPr>
        <a:xfrm>
          <a:off x="0" y="0"/>
          <a:ext cx="0" cy="0"/>
          <a:chOff x="0" y="0"/>
          <a:chExt cx="0" cy="0"/>
        </a:xfrm>
      </p:grpSpPr>
      <p:sp>
        <p:nvSpPr>
          <p:cNvPr id="638" name="Google Shape;638;g106678f01ef_0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6678f01ef_0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06678f01ef_0_1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06678f01ef_0_1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06678f01ef_0_1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6678f01ef_0_1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06678f01ef_0_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06678f01ef_0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6" name="Shape 716"/>
        <p:cNvGrpSpPr/>
        <p:nvPr/>
      </p:nvGrpSpPr>
      <p:grpSpPr>
        <a:xfrm>
          <a:off x="0" y="0"/>
          <a:ext cx="0" cy="0"/>
          <a:chOff x="0" y="0"/>
          <a:chExt cx="0" cy="0"/>
        </a:xfrm>
      </p:grpSpPr>
      <p:sp>
        <p:nvSpPr>
          <p:cNvPr id="717" name="Google Shape;717;g109f94e9668_0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6" name="Shape 726"/>
        <p:cNvGrpSpPr/>
        <p:nvPr/>
      </p:nvGrpSpPr>
      <p:grpSpPr>
        <a:xfrm>
          <a:off x="0" y="0"/>
          <a:ext cx="0" cy="0"/>
          <a:chOff x="0" y="0"/>
          <a:chExt cx="0" cy="0"/>
        </a:xfrm>
      </p:grpSpPr>
      <p:sp>
        <p:nvSpPr>
          <p:cNvPr id="727" name="Google Shape;727;g108023a9228_1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8023a9228_1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2" name="Shape 732"/>
        <p:cNvGrpSpPr/>
        <p:nvPr/>
      </p:nvGrpSpPr>
      <p:grpSpPr>
        <a:xfrm>
          <a:off x="0" y="0"/>
          <a:ext cx="0" cy="0"/>
          <a:chOff x="0" y="0"/>
          <a:chExt cx="0" cy="0"/>
        </a:xfrm>
      </p:grpSpPr>
      <p:sp>
        <p:nvSpPr>
          <p:cNvPr id="733" name="Google Shape;733;g108023a9228_1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8023a9228_1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8" name="Shape 738"/>
        <p:cNvGrpSpPr/>
        <p:nvPr/>
      </p:nvGrpSpPr>
      <p:grpSpPr>
        <a:xfrm>
          <a:off x="0" y="0"/>
          <a:ext cx="0" cy="0"/>
          <a:chOff x="0" y="0"/>
          <a:chExt cx="0" cy="0"/>
        </a:xfrm>
      </p:grpSpPr>
      <p:sp>
        <p:nvSpPr>
          <p:cNvPr id="739" name="Google Shape;739;g1082e4a74d6_0_94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082e4a74d6_0_94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5" name="Shape 745"/>
        <p:cNvGrpSpPr/>
        <p:nvPr/>
      </p:nvGrpSpPr>
      <p:grpSpPr>
        <a:xfrm>
          <a:off x="0" y="0"/>
          <a:ext cx="0" cy="0"/>
          <a:chOff x="0" y="0"/>
          <a:chExt cx="0" cy="0"/>
        </a:xfrm>
      </p:grpSpPr>
      <p:sp>
        <p:nvSpPr>
          <p:cNvPr id="746" name="Google Shape;746;g1082e4a74d6_0_94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82e4a74d6_0_94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2" name="Shape 752"/>
        <p:cNvGrpSpPr/>
        <p:nvPr/>
      </p:nvGrpSpPr>
      <p:grpSpPr>
        <a:xfrm>
          <a:off x="0" y="0"/>
          <a:ext cx="0" cy="0"/>
          <a:chOff x="0" y="0"/>
          <a:chExt cx="0" cy="0"/>
        </a:xfrm>
      </p:grpSpPr>
      <p:sp>
        <p:nvSpPr>
          <p:cNvPr id="753" name="Google Shape;753;g1082e4a74d6_0_94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082e4a74d6_0_94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1" name="Shape 771"/>
        <p:cNvGrpSpPr/>
        <p:nvPr/>
      </p:nvGrpSpPr>
      <p:grpSpPr>
        <a:xfrm>
          <a:off x="0" y="0"/>
          <a:ext cx="0" cy="0"/>
          <a:chOff x="0" y="0"/>
          <a:chExt cx="0" cy="0"/>
        </a:xfrm>
      </p:grpSpPr>
      <p:sp>
        <p:nvSpPr>
          <p:cNvPr id="772" name="Google Shape;772;g1082e4a74d6_0_94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082e4a74d6_0_94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7" name="Shape 787"/>
        <p:cNvGrpSpPr/>
        <p:nvPr/>
      </p:nvGrpSpPr>
      <p:grpSpPr>
        <a:xfrm>
          <a:off x="0" y="0"/>
          <a:ext cx="0" cy="0"/>
          <a:chOff x="0" y="0"/>
          <a:chExt cx="0" cy="0"/>
        </a:xfrm>
      </p:grpSpPr>
      <p:sp>
        <p:nvSpPr>
          <p:cNvPr id="788" name="Google Shape;788;g1082e4a74d6_0_94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082e4a74d6_0_94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6" name="Shape 1126"/>
        <p:cNvGrpSpPr/>
        <p:nvPr/>
      </p:nvGrpSpPr>
      <p:grpSpPr>
        <a:xfrm>
          <a:off x="0" y="0"/>
          <a:ext cx="0" cy="0"/>
          <a:chOff x="0" y="0"/>
          <a:chExt cx="0" cy="0"/>
        </a:xfrm>
      </p:grpSpPr>
      <p:sp>
        <p:nvSpPr>
          <p:cNvPr id="1127" name="Google Shape;1127;g1082e4a74d6_0_98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082e4a74d6_0_98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3" name="Shape 3913"/>
        <p:cNvGrpSpPr/>
        <p:nvPr/>
      </p:nvGrpSpPr>
      <p:grpSpPr>
        <a:xfrm>
          <a:off x="0" y="0"/>
          <a:ext cx="0" cy="0"/>
          <a:chOff x="0" y="0"/>
          <a:chExt cx="0" cy="0"/>
        </a:xfrm>
      </p:grpSpPr>
      <p:sp>
        <p:nvSpPr>
          <p:cNvPr id="3914" name="Google Shape;3914;g1082e4a74d6_0_125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5" name="Google Shape;3915;g1082e4a74d6_0_125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2" name="Shape 4332"/>
        <p:cNvGrpSpPr/>
        <p:nvPr/>
      </p:nvGrpSpPr>
      <p:grpSpPr>
        <a:xfrm>
          <a:off x="0" y="0"/>
          <a:ext cx="0" cy="0"/>
          <a:chOff x="0" y="0"/>
          <a:chExt cx="0" cy="0"/>
        </a:xfrm>
      </p:grpSpPr>
      <p:sp>
        <p:nvSpPr>
          <p:cNvPr id="4333" name="Google Shape;4333;g1082e4a74d6_0_130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82e4a74d6_0_130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g105ec259bc5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2" name="Shape 4502"/>
        <p:cNvGrpSpPr/>
        <p:nvPr/>
      </p:nvGrpSpPr>
      <p:grpSpPr>
        <a:xfrm>
          <a:off x="0" y="0"/>
          <a:ext cx="0" cy="0"/>
          <a:chOff x="0" y="0"/>
          <a:chExt cx="0" cy="0"/>
        </a:xfrm>
      </p:grpSpPr>
      <p:sp>
        <p:nvSpPr>
          <p:cNvPr id="4503" name="Google Shape;4503;g1082e4a74d6_0_131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1082e4a74d6_0_131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7" name="Shape 4907"/>
        <p:cNvGrpSpPr/>
        <p:nvPr/>
      </p:nvGrpSpPr>
      <p:grpSpPr>
        <a:xfrm>
          <a:off x="0" y="0"/>
          <a:ext cx="0" cy="0"/>
          <a:chOff x="0" y="0"/>
          <a:chExt cx="0" cy="0"/>
        </a:xfrm>
      </p:grpSpPr>
      <p:sp>
        <p:nvSpPr>
          <p:cNvPr id="4908" name="Google Shape;4908;g1082e4a74d6_0_135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9" name="Google Shape;4909;g1082e4a74d6_0_135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7" name="Shape 5287"/>
        <p:cNvGrpSpPr/>
        <p:nvPr/>
      </p:nvGrpSpPr>
      <p:grpSpPr>
        <a:xfrm>
          <a:off x="0" y="0"/>
          <a:ext cx="0" cy="0"/>
          <a:chOff x="0" y="0"/>
          <a:chExt cx="0" cy="0"/>
        </a:xfrm>
      </p:grpSpPr>
      <p:sp>
        <p:nvSpPr>
          <p:cNvPr id="5288" name="Google Shape;5288;g1082e4a74d6_0_139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1082e4a74d6_0_139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01" name="Shape 5701"/>
        <p:cNvGrpSpPr/>
        <p:nvPr/>
      </p:nvGrpSpPr>
      <p:grpSpPr>
        <a:xfrm>
          <a:off x="0" y="0"/>
          <a:ext cx="0" cy="0"/>
          <a:chOff x="0" y="0"/>
          <a:chExt cx="0" cy="0"/>
        </a:xfrm>
      </p:grpSpPr>
      <p:sp>
        <p:nvSpPr>
          <p:cNvPr id="5702" name="Google Shape;5702;g1082e4a74d6_0_143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1082e4a74d6_0_143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62" name="Shape 6062"/>
        <p:cNvGrpSpPr/>
        <p:nvPr/>
      </p:nvGrpSpPr>
      <p:grpSpPr>
        <a:xfrm>
          <a:off x="0" y="0"/>
          <a:ext cx="0" cy="0"/>
          <a:chOff x="0" y="0"/>
          <a:chExt cx="0" cy="0"/>
        </a:xfrm>
      </p:grpSpPr>
      <p:sp>
        <p:nvSpPr>
          <p:cNvPr id="6063" name="Google Shape;6063;g1082e4a74d6_0_14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1082e4a74d6_0_14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72" name="Shape 6572"/>
        <p:cNvGrpSpPr/>
        <p:nvPr/>
      </p:nvGrpSpPr>
      <p:grpSpPr>
        <a:xfrm>
          <a:off x="0" y="0"/>
          <a:ext cx="0" cy="0"/>
          <a:chOff x="0" y="0"/>
          <a:chExt cx="0" cy="0"/>
        </a:xfrm>
      </p:grpSpPr>
      <p:sp>
        <p:nvSpPr>
          <p:cNvPr id="6573" name="Google Shape;6573;g1082e4a74d6_0_152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1082e4a74d6_0_152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92" name="Shape 7192"/>
        <p:cNvGrpSpPr/>
        <p:nvPr/>
      </p:nvGrpSpPr>
      <p:grpSpPr>
        <a:xfrm>
          <a:off x="0" y="0"/>
          <a:ext cx="0" cy="0"/>
          <a:chOff x="0" y="0"/>
          <a:chExt cx="0" cy="0"/>
        </a:xfrm>
      </p:grpSpPr>
      <p:sp>
        <p:nvSpPr>
          <p:cNvPr id="7193" name="Google Shape;7193;g1082e4a74d6_0_158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1082e4a74d6_0_158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86" name="Shape 7786"/>
        <p:cNvGrpSpPr/>
        <p:nvPr/>
      </p:nvGrpSpPr>
      <p:grpSpPr>
        <a:xfrm>
          <a:off x="0" y="0"/>
          <a:ext cx="0" cy="0"/>
          <a:chOff x="0" y="0"/>
          <a:chExt cx="0" cy="0"/>
        </a:xfrm>
      </p:grpSpPr>
      <p:sp>
        <p:nvSpPr>
          <p:cNvPr id="7787" name="Google Shape;7787;g1082e4a74d6_0_164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1082e4a74d6_0_164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07" name="Shape 8107"/>
        <p:cNvGrpSpPr/>
        <p:nvPr/>
      </p:nvGrpSpPr>
      <p:grpSpPr>
        <a:xfrm>
          <a:off x="0" y="0"/>
          <a:ext cx="0" cy="0"/>
          <a:chOff x="0" y="0"/>
          <a:chExt cx="0" cy="0"/>
        </a:xfrm>
      </p:grpSpPr>
      <p:sp>
        <p:nvSpPr>
          <p:cNvPr id="8108" name="Google Shape;8108;g1082e4a74d6_0_167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1082e4a74d6_0_167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15" name="Shape 8415"/>
        <p:cNvGrpSpPr/>
        <p:nvPr/>
      </p:nvGrpSpPr>
      <p:grpSpPr>
        <a:xfrm>
          <a:off x="0" y="0"/>
          <a:ext cx="0" cy="0"/>
          <a:chOff x="0" y="0"/>
          <a:chExt cx="0" cy="0"/>
        </a:xfrm>
      </p:grpSpPr>
      <p:sp>
        <p:nvSpPr>
          <p:cNvPr id="8416" name="Google Shape;8416;g1082e4a74d6_0_186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1082e4a74d6_0_186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105f45958de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105f45958de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106678f01ef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106678f01ef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678f01ef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106678f01ef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6678f01ef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0" name="Google Shape;10;p2"/>
          <p:cNvSpPr txBox="1"/>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2" name="Shape 62"/>
        <p:cNvGrpSpPr/>
        <p:nvPr/>
      </p:nvGrpSpPr>
      <p:grpSpPr>
        <a:xfrm>
          <a:off x="0" y="0"/>
          <a:ext cx="0" cy="0"/>
          <a:chOff x="0" y="0"/>
          <a:chExt cx="0" cy="0"/>
        </a:xfrm>
      </p:grpSpPr>
      <p:sp>
        <p:nvSpPr>
          <p:cNvPr id="63" name="Google Shape;63;p11"/>
          <p:cNvSpPr txBox="1"/>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pic>
        <p:nvPicPr>
          <p:cNvPr id="65" name="Google Shape;65;p11"/>
          <p:cNvPicPr preferRelativeResize="0"/>
          <p:nvPr/>
        </p:nvPicPr>
        <p:blipFill>
          <a:blip r:embed="rId2"/>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69" name="Shape 69"/>
        <p:cNvGrpSpPr/>
        <p:nvPr/>
      </p:nvGrpSpPr>
      <p:grpSpPr>
        <a:xfrm>
          <a:off x="0" y="0"/>
          <a:ext cx="0" cy="0"/>
          <a:chOff x="0" y="0"/>
          <a:chExt cx="0" cy="0"/>
        </a:xfrm>
      </p:grpSpPr>
      <p:sp>
        <p:nvSpPr>
          <p:cNvPr id="70" name="Google Shape;70;p13"/>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3" name="Google Shape;73;p13"/>
          <p:cNvSpPr txBox="1"/>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5" name="Google Shape;75;p13"/>
          <p:cNvSpPr txBox="1"/>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7" name="Google Shape;77;p13"/>
          <p:cNvSpPr txBox="1"/>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9" name="Google Shape;79;p13"/>
          <p:cNvSpPr txBox="1"/>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87" name="Google Shape;87;p14"/>
          <p:cNvSpPr txBox="1"/>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pic>
        <p:nvPicPr>
          <p:cNvPr id="88" name="Google Shape;88;p14"/>
          <p:cNvPicPr preferRelativeResize="0"/>
          <p:nvPr/>
        </p:nvPicPr>
        <p:blipFill>
          <a:blip r:embed="rId2"/>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92" name="Shape 92"/>
        <p:cNvGrpSpPr/>
        <p:nvPr/>
      </p:nvGrpSpPr>
      <p:grpSpPr>
        <a:xfrm>
          <a:off x="0" y="0"/>
          <a:ext cx="0" cy="0"/>
          <a:chOff x="0" y="0"/>
          <a:chExt cx="0" cy="0"/>
        </a:xfrm>
      </p:grpSpPr>
      <p:sp>
        <p:nvSpPr>
          <p:cNvPr id="93" name="Google Shape;93;p15"/>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p15"/>
          <p:cNvPicPr preferRelativeResize="0"/>
          <p:nvPr/>
        </p:nvPicPr>
        <p:blipFill>
          <a:blip r:embed="rId2"/>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97" name="Shape 97"/>
        <p:cNvGrpSpPr/>
        <p:nvPr/>
      </p:nvGrpSpPr>
      <p:grpSpPr>
        <a:xfrm>
          <a:off x="0" y="0"/>
          <a:ext cx="0" cy="0"/>
          <a:chOff x="0" y="0"/>
          <a:chExt cx="0" cy="0"/>
        </a:xfrm>
      </p:grpSpPr>
      <p:sp>
        <p:nvSpPr>
          <p:cNvPr id="98" name="Google Shape;98;p16"/>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9" name="Google Shape;99;p16"/>
          <p:cNvPicPr preferRelativeResize="0"/>
          <p:nvPr/>
        </p:nvPicPr>
        <p:blipFill>
          <a:blip r:embed="rId2"/>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stretch>
            <a:fillRect/>
          </a:stretch>
        </p:blipFill>
        <p:spPr>
          <a:xfrm rot="4690383" flipH="1">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01" name="Shape 101"/>
        <p:cNvGrpSpPr/>
        <p:nvPr/>
      </p:nvGrpSpPr>
      <p:grpSpPr>
        <a:xfrm>
          <a:off x="0" y="0"/>
          <a:ext cx="0" cy="0"/>
          <a:chOff x="0" y="0"/>
          <a:chExt cx="0" cy="0"/>
        </a:xfrm>
      </p:grpSpPr>
      <p:sp>
        <p:nvSpPr>
          <p:cNvPr id="102" name="Google Shape;102;p17"/>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7"/>
          <p:cNvPicPr preferRelativeResize="0"/>
          <p:nvPr/>
        </p:nvPicPr>
        <p:blipFill>
          <a:blip r:embed="rId2"/>
          <a:stretch>
            <a:fillRect/>
          </a:stretch>
        </p:blipFill>
        <p:spPr>
          <a:xfrm rot="-2846205" flipH="1">
            <a:off x="7699226" y="160927"/>
            <a:ext cx="1197651" cy="1347678"/>
          </a:xfrm>
          <a:prstGeom prst="rect">
            <a:avLst/>
          </a:prstGeom>
          <a:noFill/>
          <a:ln>
            <a:noFill/>
          </a:ln>
        </p:spPr>
      </p:pic>
      <p:pic>
        <p:nvPicPr>
          <p:cNvPr id="104" name="Google Shape;104;p17"/>
          <p:cNvPicPr preferRelativeResize="0"/>
          <p:nvPr/>
        </p:nvPicPr>
        <p:blipFill>
          <a:blip r:embed="rId3"/>
          <a:stretch>
            <a:fillRect/>
          </a:stretch>
        </p:blipFill>
        <p:spPr>
          <a:xfrm rot="8853798" flipH="1">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05" name="Shape 105"/>
        <p:cNvGrpSpPr/>
        <p:nvPr/>
      </p:nvGrpSpPr>
      <p:grpSpPr>
        <a:xfrm>
          <a:off x="0" y="0"/>
          <a:ext cx="0" cy="0"/>
          <a:chOff x="0" y="0"/>
          <a:chExt cx="0" cy="0"/>
        </a:xfrm>
      </p:grpSpPr>
      <p:sp>
        <p:nvSpPr>
          <p:cNvPr id="106" name="Google Shape;106;p18"/>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 name="Google Shape;107;p18"/>
          <p:cNvPicPr preferRelativeResize="0"/>
          <p:nvPr/>
        </p:nvPicPr>
        <p:blipFill>
          <a:blip r:embed="rId2"/>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stretch>
            <a:fillRect/>
          </a:stretch>
        </p:blipFill>
        <p:spPr>
          <a:xfrm rot="5400000">
            <a:off x="7314398" y="349026"/>
            <a:ext cx="1459850" cy="145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CUSTOM_18">
    <p:spTree>
      <p:nvGrpSpPr>
        <p:cNvPr id="110" name="Shape 110"/>
        <p:cNvGrpSpPr/>
        <p:nvPr/>
      </p:nvGrpSpPr>
      <p:grpSpPr>
        <a:xfrm>
          <a:off x="0" y="0"/>
          <a:ext cx="0" cy="0"/>
          <a:chOff x="0" y="0"/>
          <a:chExt cx="0" cy="0"/>
        </a:xfrm>
      </p:grpSpPr>
      <p:sp>
        <p:nvSpPr>
          <p:cNvPr id="111" name="Google Shape;111;p19"/>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9"/>
          <p:cNvPicPr preferRelativeResize="0"/>
          <p:nvPr/>
        </p:nvPicPr>
        <p:blipFill>
          <a:blip r:embed="rId2"/>
          <a:stretch>
            <a:fillRect/>
          </a:stretch>
        </p:blipFill>
        <p:spPr>
          <a:xfrm rot="7856000" flipH="1">
            <a:off x="-715599" y="1015001"/>
            <a:ext cx="1934205" cy="2047245"/>
          </a:xfrm>
          <a:prstGeom prst="rect">
            <a:avLst/>
          </a:prstGeom>
          <a:noFill/>
          <a:ln>
            <a:noFill/>
          </a:ln>
        </p:spPr>
      </p:pic>
      <p:pic>
        <p:nvPicPr>
          <p:cNvPr id="113" name="Google Shape;113;p19"/>
          <p:cNvPicPr preferRelativeResize="0"/>
          <p:nvPr/>
        </p:nvPicPr>
        <p:blipFill>
          <a:blip r:embed="rId3"/>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stretch>
            <a:fillRect/>
          </a:stretch>
        </p:blipFill>
        <p:spPr>
          <a:xfrm rot="-6671495">
            <a:off x="7445299" y="236541"/>
            <a:ext cx="1434160" cy="14341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6">
  <p:cSld name="CUSTOM_20">
    <p:spTree>
      <p:nvGrpSpPr>
        <p:cNvPr id="115" name="Shape 115"/>
        <p:cNvGrpSpPr/>
        <p:nvPr/>
      </p:nvGrpSpPr>
      <p:grpSpPr>
        <a:xfrm>
          <a:off x="0" y="0"/>
          <a:ext cx="0" cy="0"/>
          <a:chOff x="0" y="0"/>
          <a:chExt cx="0" cy="0"/>
        </a:xfrm>
      </p:grpSpPr>
      <p:sp>
        <p:nvSpPr>
          <p:cNvPr id="116" name="Google Shape;116;p20"/>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7" name="Google Shape;117;p20"/>
          <p:cNvPicPr preferRelativeResize="0"/>
          <p:nvPr/>
        </p:nvPicPr>
        <p:blipFill>
          <a:blip r:embed="rId2"/>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stretch>
            <a:fillRect/>
          </a:stretch>
        </p:blipFill>
        <p:spPr>
          <a:xfrm rot="-10097959" flipH="1">
            <a:off x="687004" y="1400049"/>
            <a:ext cx="1292141" cy="13676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p:txBody>
      </p:sp>
      <p:sp>
        <p:nvSpPr>
          <p:cNvPr id="18" name="Google Shape;18;p3"/>
          <p:cNvSpPr txBox="1"/>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pic>
        <p:nvPicPr>
          <p:cNvPr id="20" name="Google Shape;20;p3"/>
          <p:cNvPicPr preferRelativeResize="0"/>
          <p:nvPr/>
        </p:nvPicPr>
        <p:blipFill>
          <a:blip r:embed="rId2"/>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20" name="Shape 120"/>
        <p:cNvGrpSpPr/>
        <p:nvPr/>
      </p:nvGrpSpPr>
      <p:grpSpPr>
        <a:xfrm>
          <a:off x="0" y="0"/>
          <a:ext cx="0" cy="0"/>
          <a:chOff x="0" y="0"/>
          <a:chExt cx="0" cy="0"/>
        </a:xfrm>
      </p:grpSpPr>
      <p:sp>
        <p:nvSpPr>
          <p:cNvPr id="121" name="Google Shape;121;p21"/>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1"/>
          <p:cNvPicPr preferRelativeResize="0"/>
          <p:nvPr/>
        </p:nvPicPr>
        <p:blipFill>
          <a:blip r:embed="rId2"/>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8">
  <p:cSld name="CUSTOM_22">
    <p:spTree>
      <p:nvGrpSpPr>
        <p:cNvPr id="125" name="Shape 125"/>
        <p:cNvGrpSpPr/>
        <p:nvPr/>
      </p:nvGrpSpPr>
      <p:grpSpPr>
        <a:xfrm>
          <a:off x="0" y="0"/>
          <a:ext cx="0" cy="0"/>
          <a:chOff x="0" y="0"/>
          <a:chExt cx="0" cy="0"/>
        </a:xfrm>
      </p:grpSpPr>
      <p:sp>
        <p:nvSpPr>
          <p:cNvPr id="126" name="Google Shape;126;p22"/>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7" name="Google Shape;127;p22"/>
          <p:cNvPicPr preferRelativeResize="0"/>
          <p:nvPr/>
        </p:nvPicPr>
        <p:blipFill>
          <a:blip r:embed="rId2"/>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stretch>
            <a:fillRect/>
          </a:stretch>
        </p:blipFill>
        <p:spPr>
          <a:xfrm rot="-10097946" flipH="1">
            <a:off x="7054490" y="240729"/>
            <a:ext cx="659361" cy="6979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9">
  <p:cSld name="CUSTOM_23">
    <p:spTree>
      <p:nvGrpSpPr>
        <p:cNvPr id="129" name="Shape 129"/>
        <p:cNvGrpSpPr/>
        <p:nvPr/>
      </p:nvGrpSpPr>
      <p:grpSpPr>
        <a:xfrm>
          <a:off x="0" y="0"/>
          <a:ext cx="0" cy="0"/>
          <a:chOff x="0" y="0"/>
          <a:chExt cx="0" cy="0"/>
        </a:xfrm>
      </p:grpSpPr>
      <p:sp>
        <p:nvSpPr>
          <p:cNvPr id="130" name="Google Shape;130;p23"/>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 name="Google Shape;131;p23"/>
          <p:cNvPicPr preferRelativeResize="0"/>
          <p:nvPr/>
        </p:nvPicPr>
        <p:blipFill>
          <a:blip r:embed="rId2"/>
          <a:stretch>
            <a:fillRect/>
          </a:stretch>
        </p:blipFill>
        <p:spPr>
          <a:xfrm rot="-2846203" flipH="1">
            <a:off x="7179418" y="65276"/>
            <a:ext cx="1630675" cy="1834946"/>
          </a:xfrm>
          <a:prstGeom prst="rect">
            <a:avLst/>
          </a:prstGeom>
          <a:noFill/>
          <a:ln>
            <a:noFill/>
          </a:ln>
        </p:spPr>
      </p:pic>
      <p:pic>
        <p:nvPicPr>
          <p:cNvPr id="132" name="Google Shape;132;p23"/>
          <p:cNvPicPr preferRelativeResize="0"/>
          <p:nvPr/>
        </p:nvPicPr>
        <p:blipFill>
          <a:blip r:embed="rId3"/>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0">
  <p:cSld name="CUSTOM_24">
    <p:spTree>
      <p:nvGrpSpPr>
        <p:cNvPr id="134" name="Shape 134"/>
        <p:cNvGrpSpPr/>
        <p:nvPr/>
      </p:nvGrpSpPr>
      <p:grpSpPr>
        <a:xfrm>
          <a:off x="0" y="0"/>
          <a:ext cx="0" cy="0"/>
          <a:chOff x="0" y="0"/>
          <a:chExt cx="0" cy="0"/>
        </a:xfrm>
      </p:grpSpPr>
      <p:sp>
        <p:nvSpPr>
          <p:cNvPr id="135" name="Google Shape;135;p24"/>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24"/>
          <p:cNvPicPr preferRelativeResize="0"/>
          <p:nvPr/>
        </p:nvPicPr>
        <p:blipFill>
          <a:blip r:embed="rId2"/>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stretch>
            <a:fillRect/>
          </a:stretch>
        </p:blipFill>
        <p:spPr>
          <a:xfrm rot="-3171555" flipH="1">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1">
  <p:cSld name="CUSTOM_25">
    <p:spTree>
      <p:nvGrpSpPr>
        <p:cNvPr id="140" name="Shape 140"/>
        <p:cNvGrpSpPr/>
        <p:nvPr/>
      </p:nvGrpSpPr>
      <p:grpSpPr>
        <a:xfrm>
          <a:off x="0" y="0"/>
          <a:ext cx="0" cy="0"/>
          <a:chOff x="0" y="0"/>
          <a:chExt cx="0" cy="0"/>
        </a:xfrm>
      </p:grpSpPr>
      <p:sp>
        <p:nvSpPr>
          <p:cNvPr id="141" name="Google Shape;141;p25"/>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2" name="Google Shape;142;p25"/>
          <p:cNvPicPr preferRelativeResize="0"/>
          <p:nvPr/>
        </p:nvPicPr>
        <p:blipFill>
          <a:blip r:embed="rId2"/>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44" name="Shape 144"/>
        <p:cNvGrpSpPr/>
        <p:nvPr/>
      </p:nvGrpSpPr>
      <p:grpSpPr>
        <a:xfrm>
          <a:off x="0" y="0"/>
          <a:ext cx="0" cy="0"/>
          <a:chOff x="0" y="0"/>
          <a:chExt cx="0" cy="0"/>
        </a:xfrm>
      </p:grpSpPr>
      <p:sp>
        <p:nvSpPr>
          <p:cNvPr id="145" name="Google Shape;145;p26"/>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6" name="Google Shape;146;p26"/>
          <p:cNvPicPr preferRelativeResize="0"/>
          <p:nvPr/>
        </p:nvPicPr>
        <p:blipFill>
          <a:blip r:embed="rId2"/>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10">
    <p:spTree>
      <p:nvGrpSpPr>
        <p:cNvPr id="150" name="Shape 150"/>
        <p:cNvGrpSpPr/>
        <p:nvPr/>
      </p:nvGrpSpPr>
      <p:grpSpPr>
        <a:xfrm>
          <a:off x="0" y="0"/>
          <a:ext cx="0" cy="0"/>
          <a:chOff x="0" y="0"/>
          <a:chExt cx="0" cy="0"/>
        </a:xfrm>
      </p:grpSpPr>
      <p:sp>
        <p:nvSpPr>
          <p:cNvPr id="151" name="Google Shape;151;p27"/>
          <p:cNvSpPr txBox="1"/>
          <p:nvPr>
            <p:ph type="title"/>
          </p:nvPr>
        </p:nvSpPr>
        <p:spPr>
          <a:xfrm>
            <a:off x="7200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52" name="Google Shape;152;p27"/>
          <p:cNvSpPr txBox="1"/>
          <p:nvPr>
            <p:ph type="subTitle" idx="1"/>
          </p:nvPr>
        </p:nvSpPr>
        <p:spPr>
          <a:xfrm>
            <a:off x="8311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3" name="Google Shape;153;p27"/>
          <p:cNvSpPr txBox="1"/>
          <p:nvPr>
            <p:ph type="title" idx="2"/>
          </p:nvPr>
        </p:nvSpPr>
        <p:spPr>
          <a:xfrm>
            <a:off x="34038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54" name="Google Shape;154;p27"/>
          <p:cNvSpPr txBox="1"/>
          <p:nvPr>
            <p:ph type="subTitle" idx="3"/>
          </p:nvPr>
        </p:nvSpPr>
        <p:spPr>
          <a:xfrm>
            <a:off x="35149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5" name="Google Shape;155;p27"/>
          <p:cNvSpPr txBox="1"/>
          <p:nvPr>
            <p:ph type="title" idx="4"/>
          </p:nvPr>
        </p:nvSpPr>
        <p:spPr>
          <a:xfrm>
            <a:off x="60876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56" name="Google Shape;156;p27"/>
          <p:cNvSpPr txBox="1"/>
          <p:nvPr>
            <p:ph type="subTitle" idx="5"/>
          </p:nvPr>
        </p:nvSpPr>
        <p:spPr>
          <a:xfrm>
            <a:off x="61987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7" name="Google Shape;157;p27"/>
          <p:cNvSpPr txBox="1"/>
          <p:nvPr>
            <p:ph type="title" idx="6"/>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7"/>
          <p:cNvPicPr preferRelativeResize="0"/>
          <p:nvPr/>
        </p:nvPicPr>
        <p:blipFill>
          <a:blip r:embed="rId2"/>
          <a:stretch>
            <a:fillRect/>
          </a:stretch>
        </p:blipFill>
        <p:spPr>
          <a:xfrm rot="-2846205" flipH="1">
            <a:off x="7699226" y="160927"/>
            <a:ext cx="1197651" cy="1347678"/>
          </a:xfrm>
          <a:prstGeom prst="rect">
            <a:avLst/>
          </a:prstGeom>
          <a:noFill/>
          <a:ln>
            <a:noFill/>
          </a:ln>
        </p:spPr>
      </p:pic>
      <p:pic>
        <p:nvPicPr>
          <p:cNvPr id="159" name="Google Shape;159;p27"/>
          <p:cNvPicPr preferRelativeResize="0"/>
          <p:nvPr/>
        </p:nvPicPr>
        <p:blipFill>
          <a:blip r:embed="rId3"/>
          <a:stretch>
            <a:fillRect/>
          </a:stretch>
        </p:blipFill>
        <p:spPr>
          <a:xfrm rot="8853798" flipH="1">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60" name="Shape 160"/>
        <p:cNvGrpSpPr/>
        <p:nvPr/>
      </p:nvGrpSpPr>
      <p:grpSpPr>
        <a:xfrm>
          <a:off x="0" y="0"/>
          <a:ext cx="0" cy="0"/>
          <a:chOff x="0" y="0"/>
          <a:chExt cx="0" cy="0"/>
        </a:xfrm>
      </p:grpSpPr>
      <p:sp>
        <p:nvSpPr>
          <p:cNvPr id="161" name="Google Shape;161;p28"/>
          <p:cNvSpPr txBox="1"/>
          <p:nvPr>
            <p:ph type="title"/>
          </p:nvPr>
        </p:nvSpPr>
        <p:spPr>
          <a:xfrm>
            <a:off x="7200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62" name="Google Shape;162;p28"/>
          <p:cNvSpPr txBox="1"/>
          <p:nvPr>
            <p:ph type="title" idx="2"/>
          </p:nvPr>
        </p:nvSpPr>
        <p:spPr>
          <a:xfrm>
            <a:off x="34038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63" name="Google Shape;163;p28"/>
          <p:cNvSpPr txBox="1"/>
          <p:nvPr>
            <p:ph type="title" idx="3"/>
          </p:nvPr>
        </p:nvSpPr>
        <p:spPr>
          <a:xfrm>
            <a:off x="60876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64" name="Google Shape;164;p28"/>
          <p:cNvSpPr txBox="1"/>
          <p:nvPr>
            <p:ph type="title" idx="4"/>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8"/>
          <p:cNvSpPr txBox="1"/>
          <p:nvPr>
            <p:ph type="subTitle" idx="1"/>
          </p:nvPr>
        </p:nvSpPr>
        <p:spPr>
          <a:xfrm>
            <a:off x="8311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 name="Google Shape;166;p28"/>
          <p:cNvSpPr txBox="1"/>
          <p:nvPr>
            <p:ph type="subTitle" idx="5"/>
          </p:nvPr>
        </p:nvSpPr>
        <p:spPr>
          <a:xfrm>
            <a:off x="35149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7" name="Google Shape;167;p28"/>
          <p:cNvSpPr txBox="1"/>
          <p:nvPr>
            <p:ph type="subTitle" idx="6"/>
          </p:nvPr>
        </p:nvSpPr>
        <p:spPr>
          <a:xfrm>
            <a:off x="61987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68" name="Google Shape;168;p28"/>
          <p:cNvPicPr preferRelativeResize="0"/>
          <p:nvPr/>
        </p:nvPicPr>
        <p:blipFill>
          <a:blip r:embed="rId2"/>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stretch>
            <a:fillRect/>
          </a:stretch>
        </p:blipFill>
        <p:spPr>
          <a:xfrm rot="4690383" flipH="1">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CUSTOM_28">
    <p:spTree>
      <p:nvGrpSpPr>
        <p:cNvPr id="170" name="Shape 170"/>
        <p:cNvGrpSpPr/>
        <p:nvPr/>
      </p:nvGrpSpPr>
      <p:grpSpPr>
        <a:xfrm>
          <a:off x="0" y="0"/>
          <a:ext cx="0" cy="0"/>
          <a:chOff x="0" y="0"/>
          <a:chExt cx="0" cy="0"/>
        </a:xfrm>
      </p:grpSpPr>
      <p:sp>
        <p:nvSpPr>
          <p:cNvPr id="171" name="Google Shape;171;p29"/>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9"/>
          <p:cNvSpPr txBox="1"/>
          <p:nvPr>
            <p:ph type="title" idx="2"/>
          </p:nvPr>
        </p:nvSpPr>
        <p:spPr>
          <a:xfrm>
            <a:off x="901887"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p:txBody>
      </p:sp>
      <p:sp>
        <p:nvSpPr>
          <p:cNvPr id="173" name="Google Shape;173;p29"/>
          <p:cNvSpPr txBox="1"/>
          <p:nvPr>
            <p:ph type="subTitle" idx="1"/>
          </p:nvPr>
        </p:nvSpPr>
        <p:spPr>
          <a:xfrm>
            <a:off x="901875" y="2397025"/>
            <a:ext cx="1980000" cy="11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9"/>
          <p:cNvSpPr txBox="1"/>
          <p:nvPr>
            <p:ph type="title" idx="3"/>
          </p:nvPr>
        </p:nvSpPr>
        <p:spPr>
          <a:xfrm>
            <a:off x="6192484" y="201567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p:txBody>
      </p:sp>
      <p:sp>
        <p:nvSpPr>
          <p:cNvPr id="175" name="Google Shape;175;p29"/>
          <p:cNvSpPr txBox="1"/>
          <p:nvPr>
            <p:ph type="subTitle" idx="4"/>
          </p:nvPr>
        </p:nvSpPr>
        <p:spPr>
          <a:xfrm>
            <a:off x="3547172" y="2397025"/>
            <a:ext cx="1980000" cy="11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9"/>
          <p:cNvSpPr txBox="1"/>
          <p:nvPr>
            <p:ph type="title" idx="5"/>
          </p:nvPr>
        </p:nvSpPr>
        <p:spPr>
          <a:xfrm>
            <a:off x="3547176"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p:txBody>
      </p:sp>
      <p:sp>
        <p:nvSpPr>
          <p:cNvPr id="177" name="Google Shape;177;p29"/>
          <p:cNvSpPr txBox="1"/>
          <p:nvPr>
            <p:ph type="subTitle" idx="6"/>
          </p:nvPr>
        </p:nvSpPr>
        <p:spPr>
          <a:xfrm>
            <a:off x="6192478" y="2397025"/>
            <a:ext cx="1980000" cy="11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8" name="Google Shape;178;p29"/>
          <p:cNvPicPr preferRelativeResize="0"/>
          <p:nvPr/>
        </p:nvPicPr>
        <p:blipFill>
          <a:blip r:embed="rId2"/>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19">
    <p:spTree>
      <p:nvGrpSpPr>
        <p:cNvPr id="181" name="Shape 181"/>
        <p:cNvGrpSpPr/>
        <p:nvPr/>
      </p:nvGrpSpPr>
      <p:grpSpPr>
        <a:xfrm>
          <a:off x="0" y="0"/>
          <a:ext cx="0" cy="0"/>
          <a:chOff x="0" y="0"/>
          <a:chExt cx="0" cy="0"/>
        </a:xfrm>
      </p:grpSpPr>
      <p:sp>
        <p:nvSpPr>
          <p:cNvPr id="182" name="Google Shape;182;p30"/>
          <p:cNvSpPr txBox="1"/>
          <p:nvPr>
            <p:ph type="title"/>
          </p:nvPr>
        </p:nvSpPr>
        <p:spPr>
          <a:xfrm>
            <a:off x="901887"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p:txBody>
      </p:sp>
      <p:sp>
        <p:nvSpPr>
          <p:cNvPr id="183" name="Google Shape;183;p30"/>
          <p:cNvSpPr txBox="1"/>
          <p:nvPr>
            <p:ph type="subTitle" idx="1"/>
          </p:nvPr>
        </p:nvSpPr>
        <p:spPr>
          <a:xfrm>
            <a:off x="901875" y="1770375"/>
            <a:ext cx="1980000" cy="9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4" name="Google Shape;184;p30"/>
          <p:cNvSpPr txBox="1"/>
          <p:nvPr>
            <p:ph type="title" idx="2"/>
          </p:nvPr>
        </p:nvSpPr>
        <p:spPr>
          <a:xfrm>
            <a:off x="6192484" y="138902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p:txBody>
      </p:sp>
      <p:sp>
        <p:nvSpPr>
          <p:cNvPr id="185" name="Google Shape;185;p30"/>
          <p:cNvSpPr txBox="1"/>
          <p:nvPr>
            <p:ph type="subTitle" idx="3"/>
          </p:nvPr>
        </p:nvSpPr>
        <p:spPr>
          <a:xfrm>
            <a:off x="3547172" y="177037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6" name="Google Shape;186;p30"/>
          <p:cNvSpPr txBox="1"/>
          <p:nvPr>
            <p:ph type="title" idx="4"/>
          </p:nvPr>
        </p:nvSpPr>
        <p:spPr>
          <a:xfrm>
            <a:off x="3547176"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p:txBody>
      </p:sp>
      <p:sp>
        <p:nvSpPr>
          <p:cNvPr id="187" name="Google Shape;187;p30"/>
          <p:cNvSpPr txBox="1"/>
          <p:nvPr>
            <p:ph type="subTitle" idx="5"/>
          </p:nvPr>
        </p:nvSpPr>
        <p:spPr>
          <a:xfrm>
            <a:off x="6192476" y="1770375"/>
            <a:ext cx="1980000" cy="94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8" name="Google Shape;188;p30"/>
          <p:cNvSpPr txBox="1"/>
          <p:nvPr>
            <p:ph type="title" idx="6"/>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type="title" idx="7"/>
          </p:nvPr>
        </p:nvSpPr>
        <p:spPr>
          <a:xfrm>
            <a:off x="2224537"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p:txBody>
      </p:sp>
      <p:sp>
        <p:nvSpPr>
          <p:cNvPr id="190" name="Google Shape;190;p30"/>
          <p:cNvSpPr txBox="1"/>
          <p:nvPr>
            <p:ph type="subTitle" idx="8"/>
          </p:nvPr>
        </p:nvSpPr>
        <p:spPr>
          <a:xfrm>
            <a:off x="2224525" y="333912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1" name="Google Shape;191;p30"/>
          <p:cNvSpPr txBox="1"/>
          <p:nvPr>
            <p:ph type="subTitle" idx="9"/>
          </p:nvPr>
        </p:nvSpPr>
        <p:spPr>
          <a:xfrm>
            <a:off x="4869824" y="3339125"/>
            <a:ext cx="19800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2" name="Google Shape;192;p30"/>
          <p:cNvSpPr txBox="1"/>
          <p:nvPr>
            <p:ph type="title" idx="13"/>
          </p:nvPr>
        </p:nvSpPr>
        <p:spPr>
          <a:xfrm>
            <a:off x="4869826"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p:txBody>
      </p:sp>
      <p:pic>
        <p:nvPicPr>
          <p:cNvPr id="193" name="Google Shape;193;p30"/>
          <p:cNvPicPr preferRelativeResize="0"/>
          <p:nvPr/>
        </p:nvPicPr>
        <p:blipFill>
          <a:blip r:embed="rId2"/>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7" name="Google Shape;27;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28" name="Google Shape;28;p4"/>
          <p:cNvPicPr preferRelativeResize="0"/>
          <p:nvPr/>
        </p:nvPicPr>
        <p:blipFill>
          <a:blip r:embed="rId2"/>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95" name="Shape 195"/>
        <p:cNvGrpSpPr/>
        <p:nvPr/>
      </p:nvGrpSpPr>
      <p:grpSpPr>
        <a:xfrm>
          <a:off x="0" y="0"/>
          <a:ext cx="0" cy="0"/>
          <a:chOff x="0" y="0"/>
          <a:chExt cx="0" cy="0"/>
        </a:xfrm>
      </p:grpSpPr>
      <p:sp>
        <p:nvSpPr>
          <p:cNvPr id="196" name="Google Shape;196;p31"/>
          <p:cNvSpPr txBox="1"/>
          <p:nvPr>
            <p:ph type="title"/>
          </p:nvPr>
        </p:nvSpPr>
        <p:spPr>
          <a:xfrm>
            <a:off x="150066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97" name="Google Shape;197;p31"/>
          <p:cNvSpPr txBox="1"/>
          <p:nvPr>
            <p:ph type="subTitle" idx="1"/>
          </p:nvPr>
        </p:nvSpPr>
        <p:spPr>
          <a:xfrm>
            <a:off x="1798272"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8" name="Google Shape;198;p31"/>
          <p:cNvSpPr txBox="1"/>
          <p:nvPr>
            <p:ph type="title" idx="2"/>
          </p:nvPr>
        </p:nvSpPr>
        <p:spPr>
          <a:xfrm>
            <a:off x="477624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199" name="Google Shape;199;p31"/>
          <p:cNvSpPr txBox="1"/>
          <p:nvPr>
            <p:ph type="subTitle" idx="3"/>
          </p:nvPr>
        </p:nvSpPr>
        <p:spPr>
          <a:xfrm>
            <a:off x="5073849"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0" name="Google Shape;200;p31"/>
          <p:cNvSpPr txBox="1"/>
          <p:nvPr>
            <p:ph type="title" idx="4"/>
          </p:nvPr>
        </p:nvSpPr>
        <p:spPr>
          <a:xfrm>
            <a:off x="150066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01" name="Google Shape;201;p31"/>
          <p:cNvSpPr txBox="1"/>
          <p:nvPr>
            <p:ph type="subTitle" idx="5"/>
          </p:nvPr>
        </p:nvSpPr>
        <p:spPr>
          <a:xfrm>
            <a:off x="1798272"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2" name="Google Shape;202;p31"/>
          <p:cNvSpPr txBox="1"/>
          <p:nvPr>
            <p:ph type="title" idx="6"/>
          </p:nvPr>
        </p:nvSpPr>
        <p:spPr>
          <a:xfrm>
            <a:off x="477624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03" name="Google Shape;203;p31"/>
          <p:cNvSpPr txBox="1"/>
          <p:nvPr>
            <p:ph type="subTitle" idx="7"/>
          </p:nvPr>
        </p:nvSpPr>
        <p:spPr>
          <a:xfrm>
            <a:off x="5073849"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4" name="Google Shape;204;p31"/>
          <p:cNvSpPr txBox="1"/>
          <p:nvPr>
            <p:ph type="title" idx="8"/>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5" name="Google Shape;205;p31"/>
          <p:cNvPicPr preferRelativeResize="0"/>
          <p:nvPr/>
        </p:nvPicPr>
        <p:blipFill>
          <a:blip r:embed="rId2"/>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stretch>
            <a:fillRect/>
          </a:stretch>
        </p:blipFill>
        <p:spPr>
          <a:xfrm rot="-10097946" flipH="1">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209" name="Shape 209"/>
        <p:cNvGrpSpPr/>
        <p:nvPr/>
      </p:nvGrpSpPr>
      <p:grpSpPr>
        <a:xfrm>
          <a:off x="0" y="0"/>
          <a:ext cx="0" cy="0"/>
          <a:chOff x="0" y="0"/>
          <a:chExt cx="0" cy="0"/>
        </a:xfrm>
      </p:grpSpPr>
      <p:sp>
        <p:nvSpPr>
          <p:cNvPr id="210" name="Google Shape;210;p32"/>
          <p:cNvSpPr txBox="1"/>
          <p:nvPr>
            <p:ph type="title"/>
          </p:nvPr>
        </p:nvSpPr>
        <p:spPr>
          <a:xfrm>
            <a:off x="720000"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11" name="Google Shape;211;p32"/>
          <p:cNvSpPr txBox="1"/>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2" name="Google Shape;212;p32"/>
          <p:cNvSpPr txBox="1"/>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13" name="Google Shape;213;p32"/>
          <p:cNvSpPr txBox="1"/>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4" name="Google Shape;214;p32"/>
          <p:cNvSpPr txBox="1"/>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15" name="Google Shape;215;p32"/>
          <p:cNvSpPr txBox="1"/>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6" name="Google Shape;216;p32"/>
          <p:cNvSpPr txBox="1"/>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17" name="Google Shape;217;p32"/>
          <p:cNvSpPr txBox="1"/>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8" name="Google Shape;218;p32"/>
          <p:cNvSpPr txBox="1"/>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19" name="Google Shape;219;p32"/>
          <p:cNvSpPr txBox="1"/>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0" name="Google Shape;220;p32"/>
          <p:cNvSpPr txBox="1"/>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21" name="Google Shape;221;p32"/>
          <p:cNvSpPr txBox="1"/>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2" name="Google Shape;222;p32"/>
          <p:cNvSpPr txBox="1"/>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3" name="Google Shape;223;p32"/>
          <p:cNvPicPr preferRelativeResize="0"/>
          <p:nvPr/>
        </p:nvPicPr>
        <p:blipFill>
          <a:blip r:embed="rId2"/>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CUSTOM_15">
    <p:spTree>
      <p:nvGrpSpPr>
        <p:cNvPr id="225" name="Shape 225"/>
        <p:cNvGrpSpPr/>
        <p:nvPr/>
      </p:nvGrpSpPr>
      <p:grpSpPr>
        <a:xfrm>
          <a:off x="0" y="0"/>
          <a:ext cx="0" cy="0"/>
          <a:chOff x="0" y="0"/>
          <a:chExt cx="0" cy="0"/>
        </a:xfrm>
      </p:grpSpPr>
      <p:sp>
        <p:nvSpPr>
          <p:cNvPr id="226" name="Google Shape;226;p33"/>
          <p:cNvSpPr txBox="1"/>
          <p:nvPr>
            <p:ph type="subTitle" idx="1"/>
          </p:nvPr>
        </p:nvSpPr>
        <p:spPr>
          <a:xfrm>
            <a:off x="1819350" y="120542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7" name="Google Shape;227;p33"/>
          <p:cNvSpPr txBox="1"/>
          <p:nvPr>
            <p:ph type="title" hasCustomPrompt="1"/>
          </p:nvPr>
        </p:nvSpPr>
        <p:spPr>
          <a:xfrm>
            <a:off x="2120255" y="54000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p:nvPr>
            <p:ph type="subTitle" idx="2"/>
          </p:nvPr>
        </p:nvSpPr>
        <p:spPr>
          <a:xfrm>
            <a:off x="1819350" y="2684200"/>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9" name="Google Shape;229;p33"/>
          <p:cNvSpPr txBox="1"/>
          <p:nvPr>
            <p:ph type="title" idx="3" hasCustomPrompt="1"/>
          </p:nvPr>
        </p:nvSpPr>
        <p:spPr>
          <a:xfrm>
            <a:off x="2120250" y="201877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p:nvPr>
            <p:ph type="subTitle" idx="4"/>
          </p:nvPr>
        </p:nvSpPr>
        <p:spPr>
          <a:xfrm>
            <a:off x="1819352" y="416297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1" name="Google Shape;231;p33"/>
          <p:cNvSpPr txBox="1"/>
          <p:nvPr>
            <p:ph type="title" idx="5" hasCustomPrompt="1"/>
          </p:nvPr>
        </p:nvSpPr>
        <p:spPr>
          <a:xfrm>
            <a:off x="2120253" y="349754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236" name="Shape 236"/>
        <p:cNvGrpSpPr/>
        <p:nvPr/>
      </p:nvGrpSpPr>
      <p:grpSpPr>
        <a:xfrm>
          <a:off x="0" y="0"/>
          <a:ext cx="0" cy="0"/>
          <a:chOff x="0" y="0"/>
          <a:chExt cx="0" cy="0"/>
        </a:xfrm>
      </p:grpSpPr>
      <p:sp>
        <p:nvSpPr>
          <p:cNvPr id="237" name="Google Shape;237;p34"/>
          <p:cNvSpPr txBox="1"/>
          <p:nvPr>
            <p:ph type="subTitle" idx="1"/>
          </p:nvPr>
        </p:nvSpPr>
        <p:spPr>
          <a:xfrm>
            <a:off x="2554800" y="4203362"/>
            <a:ext cx="4034400" cy="2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238" name="Google Shape;238;p34"/>
          <p:cNvSpPr txBox="1"/>
          <p:nvPr>
            <p:ph type="subTitle" idx="2"/>
          </p:nvPr>
        </p:nvSpPr>
        <p:spPr>
          <a:xfrm>
            <a:off x="2851500" y="2349237"/>
            <a:ext cx="34410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9" name="Google Shape;239;p34"/>
          <p:cNvSpPr txBox="1"/>
          <p:nvPr>
            <p:ph type="title"/>
          </p:nvPr>
        </p:nvSpPr>
        <p:spPr>
          <a:xfrm>
            <a:off x="1475700" y="471838"/>
            <a:ext cx="6192600" cy="15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240" name="Google Shape;240;p34"/>
          <p:cNvSpPr txBox="1"/>
          <p:nvPr/>
        </p:nvSpPr>
        <p:spPr>
          <a:xfrm>
            <a:off x="2851500" y="3422375"/>
            <a:ext cx="34410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lt1"/>
                </a:solidFill>
                <a:latin typeface="Maven Pro"/>
                <a:ea typeface="Maven Pro"/>
                <a:cs typeface="Maven Pro"/>
                <a:sym typeface="Maven Pro"/>
              </a:rPr>
              <a:t>CREDITS: This presentation template was created by </a:t>
            </a:r>
            <a:r>
              <a:rPr lang="en-GB" sz="1200">
                <a:solidFill>
                  <a:schemeClr val="lt1"/>
                </a:solidFill>
                <a:uFill>
                  <a:noFill/>
                </a:uFill>
                <a:latin typeface="Maven Pro SemiBold"/>
                <a:ea typeface="Maven Pro SemiBold"/>
                <a:cs typeface="Maven Pro SemiBold"/>
                <a:sym typeface="Maven Pro SemiBold"/>
                <a:hlinkClick r:id="rId2"/>
              </a:rPr>
              <a:t>Slidesgo</a:t>
            </a:r>
            <a:r>
              <a:rPr lang="en-GB" sz="1200">
                <a:solidFill>
                  <a:schemeClr val="lt1"/>
                </a:solidFill>
                <a:latin typeface="Maven Pro"/>
                <a:ea typeface="Maven Pro"/>
                <a:cs typeface="Maven Pro"/>
                <a:sym typeface="Maven Pro"/>
              </a:rPr>
              <a:t>, including icons by </a:t>
            </a:r>
            <a:r>
              <a:rPr lang="en-GB" sz="1200">
                <a:solidFill>
                  <a:schemeClr val="lt1"/>
                </a:solidFill>
                <a:uFill>
                  <a:noFill/>
                </a:uFill>
                <a:latin typeface="Maven Pro SemiBold"/>
                <a:ea typeface="Maven Pro SemiBold"/>
                <a:cs typeface="Maven Pro SemiBold"/>
                <a:sym typeface="Maven Pro SemiBold"/>
                <a:hlinkClick r:id="rId3"/>
              </a:rPr>
              <a:t>Flaticon</a:t>
            </a:r>
            <a:r>
              <a:rPr lang="en-GB" sz="1200">
                <a:solidFill>
                  <a:schemeClr val="lt1"/>
                </a:solidFill>
                <a:latin typeface="Maven Pro"/>
                <a:ea typeface="Maven Pro"/>
                <a:cs typeface="Maven Pro"/>
                <a:sym typeface="Maven Pro"/>
              </a:rPr>
              <a:t>, infographics &amp; images by </a:t>
            </a:r>
            <a:r>
              <a:rPr lang="en-GB" sz="1200">
                <a:solidFill>
                  <a:schemeClr val="lt1"/>
                </a:solidFill>
                <a:uFill>
                  <a:noFill/>
                </a:uFill>
                <a:latin typeface="Maven Pro SemiBold"/>
                <a:ea typeface="Maven Pro SemiBold"/>
                <a:cs typeface="Maven Pro SemiBold"/>
                <a:sym typeface="Maven Pro SemiBold"/>
                <a:hlinkClick r:id="rId4"/>
              </a:rPr>
              <a:t>Freepik</a:t>
            </a:r>
            <a:endParaRPr sz="1000">
              <a:solidFill>
                <a:schemeClr val="lt1"/>
              </a:solidFill>
              <a:latin typeface="Maven Pro"/>
              <a:ea typeface="Maven Pro"/>
              <a:cs typeface="Maven Pro"/>
              <a:sym typeface="Maven Pro"/>
            </a:endParaRPr>
          </a:p>
        </p:txBody>
      </p:sp>
      <p:pic>
        <p:nvPicPr>
          <p:cNvPr id="241" name="Google Shape;241;p34"/>
          <p:cNvPicPr preferRelativeResize="0"/>
          <p:nvPr/>
        </p:nvPicPr>
        <p:blipFill>
          <a:blip r:embed="rId5"/>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stretch>
            <a:fillRect/>
          </a:stretch>
        </p:blipFill>
        <p:spPr>
          <a:xfrm rot="-5400000" flipH="1">
            <a:off x="-109625" y="1903725"/>
            <a:ext cx="3202249" cy="2508849"/>
          </a:xfrm>
          <a:prstGeom prst="rect">
            <a:avLst/>
          </a:prstGeom>
          <a:noFill/>
          <a:ln>
            <a:noFill/>
          </a:ln>
        </p:spPr>
      </p:pic>
      <p:pic>
        <p:nvPicPr>
          <p:cNvPr id="243" name="Google Shape;243;p34"/>
          <p:cNvPicPr preferRelativeResize="0"/>
          <p:nvPr/>
        </p:nvPicPr>
        <p:blipFill>
          <a:blip r:embed="rId7"/>
          <a:stretch>
            <a:fillRect/>
          </a:stretch>
        </p:blipFill>
        <p:spPr>
          <a:xfrm rot="-5400000" flipH="1">
            <a:off x="494276" y="2778801"/>
            <a:ext cx="1459850" cy="1459850"/>
          </a:xfrm>
          <a:prstGeom prst="rect">
            <a:avLst/>
          </a:prstGeom>
          <a:noFill/>
          <a:ln>
            <a:noFill/>
          </a:ln>
        </p:spPr>
      </p:pic>
      <p:pic>
        <p:nvPicPr>
          <p:cNvPr id="244" name="Google Shape;244;p34"/>
          <p:cNvPicPr preferRelativeResize="0"/>
          <p:nvPr/>
        </p:nvPicPr>
        <p:blipFill>
          <a:blip r:embed="rId7"/>
          <a:stretch>
            <a:fillRect/>
          </a:stretch>
        </p:blipFill>
        <p:spPr>
          <a:xfrm rot="-8100000" flipH="1">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2"/>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2"/>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3" name="Google Shape;33;p5"/>
          <p:cNvSpPr txBox="1"/>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4" name="Google Shape;34;p5"/>
          <p:cNvSpPr txBox="1"/>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5" name="Google Shape;35;p5"/>
          <p:cNvSpPr txBox="1"/>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36" name="Google Shape;36;p5"/>
          <p:cNvPicPr preferRelativeResize="0"/>
          <p:nvPr/>
        </p:nvPicPr>
        <p:blipFill>
          <a:blip r:embed="rId2"/>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42" name="Google Shape;42;p6"/>
          <p:cNvPicPr preferRelativeResize="0"/>
          <p:nvPr/>
        </p:nvPicPr>
        <p:blipFill>
          <a:blip r:embed="rId2"/>
          <a:stretch>
            <a:fillRect/>
          </a:stretch>
        </p:blipFill>
        <p:spPr>
          <a:xfrm rot="6177325" flipH="1">
            <a:off x="146063" y="2947895"/>
            <a:ext cx="1934205" cy="2047244"/>
          </a:xfrm>
          <a:prstGeom prst="rect">
            <a:avLst/>
          </a:prstGeom>
          <a:noFill/>
          <a:ln>
            <a:noFill/>
          </a:ln>
        </p:spPr>
      </p:pic>
      <p:pic>
        <p:nvPicPr>
          <p:cNvPr id="43" name="Google Shape;43;p6"/>
          <p:cNvPicPr preferRelativeResize="0"/>
          <p:nvPr/>
        </p:nvPicPr>
        <p:blipFill>
          <a:blip r:embed="rId3"/>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p:txBody>
      </p:sp>
      <p:sp>
        <p:nvSpPr>
          <p:cNvPr id="46" name="Google Shape;46;p7"/>
          <p:cNvSpPr txBox="1"/>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p:txBody>
      </p:sp>
      <p:pic>
        <p:nvPicPr>
          <p:cNvPr id="47" name="Google Shape;47;p7"/>
          <p:cNvPicPr preferRelativeResize="0"/>
          <p:nvPr/>
        </p:nvPicPr>
        <p:blipFill>
          <a:blip r:embed="rId2"/>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p:txBody>
      </p:sp>
      <p:pic>
        <p:nvPicPr>
          <p:cNvPr id="52" name="Google Shape;52;p8"/>
          <p:cNvPicPr preferRelativeResize="0"/>
          <p:nvPr/>
        </p:nvPicPr>
        <p:blipFill>
          <a:blip r:embed="rId2"/>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56" name="Google Shape;56;p9"/>
          <p:cNvSpPr txBox="1"/>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pic>
        <p:nvPicPr>
          <p:cNvPr id="57" name="Google Shape;57;p9"/>
          <p:cNvPicPr preferRelativeResize="0"/>
          <p:nvPr/>
        </p:nvPicPr>
        <p:blipFill>
          <a:blip r:embed="rId2"/>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484175" y="377800"/>
            <a:ext cx="3447900" cy="133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pic>
        <p:nvPicPr>
          <p:cNvPr id="61" name="Google Shape;61;p10"/>
          <p:cNvPicPr preferRelativeResize="0"/>
          <p:nvPr/>
        </p:nvPicPr>
        <p:blipFill>
          <a:blip r:embed="rId2"/>
          <a:stretch>
            <a:fillRect/>
          </a:stretch>
        </p:blipFill>
        <p:spPr>
          <a:xfrm rot="-2700007">
            <a:off x="674442" y="-523730"/>
            <a:ext cx="2972001" cy="31386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8.jpe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p:txBody>
      </p:sp>
      <p:sp>
        <p:nvSpPr>
          <p:cNvPr id="7" name="Google Shape;7;p1"/>
          <p:cNvSpPr txBox="1"/>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57" name="Shape 257"/>
        <p:cNvGrpSpPr/>
        <p:nvPr/>
      </p:nvGrpSpPr>
      <p:grpSpPr>
        <a:xfrm>
          <a:off x="0" y="0"/>
          <a:ext cx="0" cy="0"/>
          <a:chOff x="0" y="0"/>
          <a:chExt cx="0" cy="0"/>
        </a:xfrm>
      </p:grpSpPr>
      <p:sp>
        <p:nvSpPr>
          <p:cNvPr id="258" name="Google Shape;258;p37"/>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59" name="Google Shape;259;p37"/>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image" Target="../media/image21.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4.xml"/><Relationship Id="rId3" Type="http://schemas.openxmlformats.org/officeDocument/2006/relationships/image" Target="../media/image24.png"/><Relationship Id="rId2" Type="http://schemas.openxmlformats.org/officeDocument/2006/relationships/hyperlink" Target="https://docs.google.com/spreadsheets/d/1YoEe60HTtEFJmMLa6Gpi_9pg3S21SPJIWgofStmdKhQ/copy" TargetMode="External"/><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7.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2.xml"/><Relationship Id="rId5" Type="http://schemas.openxmlformats.org/officeDocument/2006/relationships/hyperlink" Target="https://www.freepik.com/free-vector/gradient-background-futuristic-style_19256505.htm/?utm_source=slidesgo_template&amp;utm_medium=referral-link&amp;utm_campaign=sg_resources&amp;utm_content=freepik" TargetMode="External"/><Relationship Id="rId4" Type="http://schemas.openxmlformats.org/officeDocument/2006/relationships/hyperlink" Target="https://www.freepik.com/free-photo/male-researcher-laboratory_11374660.htm/?utm_source=slidesgo_template&amp;utm_medium=referral-link&amp;utm_campaign=sg_resources&amp;utm_content=freepik" TargetMode="External"/><Relationship Id="rId3" Type="http://schemas.openxmlformats.org/officeDocument/2006/relationships/hyperlink" Target="https://www.freepik.com/free-photo/man-lab-doing-experiments_13698329.htm/?utm_source=slidesgo_template&amp;utm_medium=referral-link&amp;utm_campaign=sg_resources&amp;utm_content=freepik" TargetMode="External"/><Relationship Id="rId2" Type="http://schemas.openxmlformats.org/officeDocument/2006/relationships/hyperlink" Target="https://www.freepik.com/free-photo/front-view-female-researcher-with-safety-glasses-holding-test-tube_11706642.htm/?utm_source=slidesgo_template&amp;utm_medium=referral-link&amp;utm_campaign=sg_resources&amp;utm_content=freepik" TargetMode="External"/><Relationship Id="rId1" Type="http://schemas.openxmlformats.org/officeDocument/2006/relationships/hyperlink" Target="https://www.freepik.com/free-photo/close-up-blurry-researcher-holding-glassware_11630647.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3.xml"/><Relationship Id="rId5" Type="http://schemas.openxmlformats.org/officeDocument/2006/relationships/hyperlink" Target="https://www.freepik.com/free-vector/gradient-background-futuristic-style_19256528.htm/?utm_source=slidesgo_template&amp;utm_medium=referral-link&amp;utm_campaign=sg_resources&amp;utm_content=freepik" TargetMode="External"/><Relationship Id="rId4" Type="http://schemas.openxmlformats.org/officeDocument/2006/relationships/hyperlink" Target="https://www.freepik.com/free-photo/smiley-male-researcher-laboratory-using-microscope_11374661.htm/?utm_source=slidesgo_template&amp;utm_medium=referral-link&amp;utm_campaign=sg_resources&amp;utm_content=freepik" TargetMode="External"/><Relationship Id="rId3"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 Id="rId2" Type="http://schemas.openxmlformats.org/officeDocument/2006/relationships/hyperlink" Target="https://www.freepik.com/free-photo/front-view-female-researcher-with-safety-glasses-test-tube_11706639.htm/?utm_source=slidesgo_template&amp;utm_medium=referral-link&amp;utm_campaign=sg_resources&amp;utm_content=freepik" TargetMode="External"/><Relationship Id="rId1" Type="http://schemas.openxmlformats.org/officeDocument/2006/relationships/hyperlink" Target="https://www.freepik.com/free-photo/close-up-researcher-holding-glassware_11630658.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6.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41.xml"/><Relationship Id="rId1" Type="http://schemas.openxmlformats.org/officeDocument/2006/relationships/hyperlink" Target="http://bit.ly/2PfT4lq" TargetMode="Externa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6.xml"/><Relationship Id="rId3" Type="http://schemas.openxmlformats.org/officeDocument/2006/relationships/hyperlink" Target="http://bit.ly/30B07Gq" TargetMode="External"/><Relationship Id="rId2" Type="http://schemas.openxmlformats.org/officeDocument/2006/relationships/hyperlink" Target="http://bit.ly/33VAFh3" TargetMode="External"/><Relationship Id="rId1" Type="http://schemas.openxmlformats.org/officeDocument/2006/relationships/hyperlink" Target="http://bit.ly/2PfT4lq" TargetMode="Externa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6.xml"/><Relationship Id="rId2" Type="http://schemas.openxmlformats.org/officeDocument/2006/relationships/hyperlink" Target="https://fonts.google.com/specimen/Maven+Pro" TargetMode="External"/><Relationship Id="rId1" Type="http://schemas.openxmlformats.org/officeDocument/2006/relationships/hyperlink" Target="https://fonts.google.com/specimen/MuseoModerno" TargetMode="External"/></Relationships>
</file>

<file path=ppt/slides/_rels/slide48.xml.rels><?xml version="1.0" encoding="UTF-8" standalone="yes"?>
<Relationships xmlns="http://schemas.openxmlformats.org/package/2006/relationships"><Relationship Id="rId9" Type="http://schemas.openxmlformats.org/officeDocument/2006/relationships/image" Target="../media/image36.GIF"/><Relationship Id="rId8" Type="http://schemas.openxmlformats.org/officeDocument/2006/relationships/image" Target="../media/image35.GIF"/><Relationship Id="rId7" Type="http://schemas.openxmlformats.org/officeDocument/2006/relationships/image" Target="../media/image34.GIF"/><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33.GIF"/><Relationship Id="rId13" Type="http://schemas.openxmlformats.org/officeDocument/2006/relationships/notesSlide" Target="../notesSlides/notesSlide35.xml"/><Relationship Id="rId12" Type="http://schemas.openxmlformats.org/officeDocument/2006/relationships/slideLayout" Target="../slideLayouts/slideLayout36.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37.GIF"/><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6.xml"/><Relationship Id="rId1" Type="http://schemas.openxmlformats.org/officeDocument/2006/relationships/hyperlink" Target="https://bit.ly/2ZjL1pd"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6.xml"/><Relationship Id="rId1" Type="http://schemas.openxmlformats.org/officeDocument/2006/relationships/hyperlink" Target="https://chrome.google.com/webstore/detail/flaticon-for-gsuit-gslide/haekgjfnhhdkgfgmldhfokhmfkgmciba"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6.xml"/><Relationship Id="rId2" Type="http://schemas.openxmlformats.org/officeDocument/2006/relationships/image" Target="../media/image38.png"/><Relationship Id="rId1" Type="http://schemas.openxmlformats.org/officeDocument/2006/relationships/hyperlink" Target="http://bit.ly/2PfT4lq"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MuseoModerno ExtraBold"/>
                <a:ea typeface="MuseoModerno ExtraBold"/>
                <a:cs typeface="MuseoModerno ExtraBold"/>
                <a:sym typeface="MuseoModerno ExtraBold"/>
              </a:rPr>
              <a:t>Introduction </a:t>
            </a:r>
            <a:br>
              <a:rPr lang="en-US">
                <a:latin typeface="MuseoModerno ExtraBold"/>
                <a:ea typeface="MuseoModerno ExtraBold"/>
                <a:cs typeface="MuseoModerno ExtraBold"/>
                <a:sym typeface="MuseoModerno ExtraBold"/>
              </a:rPr>
            </a:br>
            <a:r>
              <a:rPr lang="en-US">
                <a:latin typeface="MuseoModerno ExtraBold"/>
                <a:ea typeface="MuseoModerno ExtraBold"/>
                <a:cs typeface="MuseoModerno ExtraBold"/>
                <a:sym typeface="MuseoModerno ExtraBold"/>
              </a:rPr>
              <a:t>to </a:t>
            </a:r>
            <a:br>
              <a:rPr lang="en-US">
                <a:latin typeface="MuseoModerno ExtraBold"/>
                <a:ea typeface="MuseoModerno ExtraBold"/>
                <a:cs typeface="MuseoModerno ExtraBold"/>
                <a:sym typeface="MuseoModerno ExtraBold"/>
              </a:rPr>
            </a:br>
            <a:r>
              <a:rPr lang="en-US">
                <a:latin typeface="MuseoModerno ExtraBold"/>
                <a:ea typeface="MuseoModerno ExtraBold"/>
                <a:cs typeface="MuseoModerno ExtraBold"/>
                <a:sym typeface="MuseoModerno ExtraBold"/>
              </a:rPr>
              <a:t>Big Data</a:t>
            </a:r>
            <a:endParaRPr lang="en-US">
              <a:latin typeface="MuseoModerno ExtraBold"/>
              <a:ea typeface="MuseoModerno ExtraBold"/>
              <a:cs typeface="MuseoModerno ExtraBold"/>
              <a:sym typeface="MuseoModerno ExtraBold"/>
            </a:endParaRPr>
          </a:p>
        </p:txBody>
      </p:sp>
      <p:sp>
        <p:nvSpPr>
          <p:cNvPr id="266" name="Google Shape;266;p39"/>
          <p:cNvSpPr txBox="1"/>
          <p:nvPr>
            <p:ph type="subTitle" idx="1"/>
          </p:nvPr>
        </p:nvSpPr>
        <p:spPr>
          <a:xfrm>
            <a:off x="2272030" y="3363595"/>
            <a:ext cx="4600575" cy="10680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Recommender System</a:t>
            </a:r>
            <a:endParaRPr lang="en-US" altLang="en-GB"/>
          </a:p>
          <a:p>
            <a:pPr marL="0" lvl="0" indent="0" algn="ctr" rtl="0">
              <a:spcBef>
                <a:spcPts val="0"/>
              </a:spcBef>
              <a:spcAft>
                <a:spcPts val="0"/>
              </a:spcAft>
              <a:buNone/>
            </a:pPr>
            <a:r>
              <a:rPr lang="en-US" altLang="en-GB"/>
              <a:t>ITC6001A1</a:t>
            </a:r>
            <a:endParaRPr lang="en-US" altLang="en-GB"/>
          </a:p>
          <a:p>
            <a:pPr marL="0" lvl="0" indent="0" algn="ctr" rtl="0">
              <a:spcBef>
                <a:spcPts val="0"/>
              </a:spcBef>
              <a:spcAft>
                <a:spcPts val="0"/>
              </a:spcAft>
              <a:buNone/>
            </a:pPr>
            <a:r>
              <a:rPr lang="en-US" altLang="en-GB"/>
              <a:t>PROF: Dr.Dimitrios Vogiatzis</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23155" y="195470"/>
            <a:ext cx="7726800" cy="572700"/>
          </a:xfrm>
        </p:spPr>
        <p:txBody>
          <a:bodyPr/>
          <a:p>
            <a:r>
              <a:rPr lang="en-US"/>
              <a:t>Outliers(z-score)</a:t>
            </a:r>
            <a:endParaRPr lang="en-US"/>
          </a:p>
        </p:txBody>
      </p:sp>
      <p:sp>
        <p:nvSpPr>
          <p:cNvPr id="3" name="Text Placeholder 2"/>
          <p:cNvSpPr/>
          <p:nvPr>
            <p:ph type="body" idx="1"/>
          </p:nvPr>
        </p:nvSpPr>
        <p:spPr>
          <a:xfrm>
            <a:off x="-36830" y="1131570"/>
            <a:ext cx="4215130" cy="450215"/>
          </a:xfrm>
        </p:spPr>
        <p:txBody>
          <a:bodyPr/>
          <a:p>
            <a:r>
              <a:rPr lang="en-US"/>
              <a:t>1) Books_Outliers: z-score&gt;0.48</a:t>
            </a:r>
            <a:endParaRPr lang="en-US"/>
          </a:p>
          <a:p>
            <a:pPr marL="114300" indent="0">
              <a:buNone/>
            </a:pPr>
            <a:endParaRPr lang="en-US"/>
          </a:p>
        </p:txBody>
      </p:sp>
      <p:pic>
        <p:nvPicPr>
          <p:cNvPr id="4" name="Picture 3" descr="books_outliers"/>
          <p:cNvPicPr>
            <a:picLocks noChangeAspect="1"/>
          </p:cNvPicPr>
          <p:nvPr/>
        </p:nvPicPr>
        <p:blipFill>
          <a:blip r:embed="rId1"/>
          <a:stretch>
            <a:fillRect/>
          </a:stretch>
        </p:blipFill>
        <p:spPr>
          <a:xfrm>
            <a:off x="467360" y="1635760"/>
            <a:ext cx="3520440" cy="2667000"/>
          </a:xfrm>
          <a:prstGeom prst="rect">
            <a:avLst/>
          </a:prstGeom>
        </p:spPr>
      </p:pic>
      <p:sp>
        <p:nvSpPr>
          <p:cNvPr id="5" name="Text Placeholder 2"/>
          <p:cNvSpPr/>
          <p:nvPr/>
        </p:nvSpPr>
        <p:spPr>
          <a:xfrm>
            <a:off x="3851910" y="1131570"/>
            <a:ext cx="4215130" cy="4502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a:t>2) Authors_Outliers: z-score&gt;0.3</a:t>
            </a:r>
            <a:endParaRPr lang="en-US"/>
          </a:p>
          <a:p>
            <a:pPr marL="114300" indent="0">
              <a:buNone/>
            </a:pPr>
            <a:endParaRPr lang="en-US"/>
          </a:p>
        </p:txBody>
      </p:sp>
      <p:pic>
        <p:nvPicPr>
          <p:cNvPr id="6" name="Picture 5" descr="AuthorOutliers"/>
          <p:cNvPicPr>
            <a:picLocks noChangeAspect="1"/>
          </p:cNvPicPr>
          <p:nvPr/>
        </p:nvPicPr>
        <p:blipFill>
          <a:blip r:embed="rId2"/>
          <a:stretch>
            <a:fillRect/>
          </a:stretch>
        </p:blipFill>
        <p:spPr>
          <a:xfrm>
            <a:off x="4178300" y="1700530"/>
            <a:ext cx="4663440" cy="2537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Outliers(z-score)2</a:t>
            </a:r>
            <a:br>
              <a:rPr lang="en-US"/>
            </a:br>
            <a:endParaRPr lang="en-US"/>
          </a:p>
        </p:txBody>
      </p:sp>
      <p:sp>
        <p:nvSpPr>
          <p:cNvPr id="4" name="Text Placeholder 3"/>
          <p:cNvSpPr/>
          <p:nvPr>
            <p:ph type="body" idx="1"/>
          </p:nvPr>
        </p:nvSpPr>
        <p:spPr>
          <a:xfrm>
            <a:off x="2123440" y="1131570"/>
            <a:ext cx="4215130" cy="450215"/>
          </a:xfrm>
        </p:spPr>
        <p:txBody>
          <a:bodyPr/>
          <a:p>
            <a:r>
              <a:rPr lang="en-US"/>
              <a:t>3) Users_Outliers: z-score&gt;0.2</a:t>
            </a:r>
            <a:endParaRPr lang="en-US"/>
          </a:p>
          <a:p>
            <a:pPr marL="114300" indent="0">
              <a:buNone/>
            </a:pPr>
            <a:endParaRPr lang="en-US"/>
          </a:p>
        </p:txBody>
      </p:sp>
      <p:pic>
        <p:nvPicPr>
          <p:cNvPr id="5" name="Picture 4" descr="userOutliers"/>
          <p:cNvPicPr>
            <a:picLocks noChangeAspect="1"/>
          </p:cNvPicPr>
          <p:nvPr/>
        </p:nvPicPr>
        <p:blipFill>
          <a:blip r:embed="rId1"/>
          <a:stretch>
            <a:fillRect/>
          </a:stretch>
        </p:blipFill>
        <p:spPr>
          <a:xfrm>
            <a:off x="1810385" y="1635760"/>
            <a:ext cx="4841240" cy="31381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2"/>
          <p:cNvSpPr/>
          <p:nvPr/>
        </p:nvSpPr>
        <p:spPr>
          <a:xfrm>
            <a:off x="323215" y="339725"/>
            <a:ext cx="7726680" cy="9461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buNone/>
            </a:pPr>
            <a:r>
              <a:rPr lang="en-US" sz="2000" b="1"/>
              <a:t>There are only 161 users who read more than 68 books andthere are only 199 books that have more than 40 ratings</a:t>
            </a:r>
            <a:endParaRPr lang="en-US" sz="2000" b="1"/>
          </a:p>
        </p:txBody>
      </p:sp>
      <p:pic>
        <p:nvPicPr>
          <p:cNvPr id="8" name="Picture 7" descr="bOOK_PIVOT"/>
          <p:cNvPicPr>
            <a:picLocks noChangeAspect="1"/>
          </p:cNvPicPr>
          <p:nvPr/>
        </p:nvPicPr>
        <p:blipFill>
          <a:blip r:embed="rId1"/>
          <a:stretch>
            <a:fillRect/>
          </a:stretch>
        </p:blipFill>
        <p:spPr>
          <a:xfrm>
            <a:off x="539115" y="1419860"/>
            <a:ext cx="7561580" cy="3017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Recommender System-Similarities</a:t>
            </a:r>
            <a:endParaRPr lang="en-US"/>
          </a:p>
        </p:txBody>
      </p:sp>
      <p:pic>
        <p:nvPicPr>
          <p:cNvPr id="7" name="Picture 6" descr="Similarities_1"/>
          <p:cNvPicPr>
            <a:picLocks noChangeAspect="1"/>
          </p:cNvPicPr>
          <p:nvPr/>
        </p:nvPicPr>
        <p:blipFill>
          <a:blip r:embed="rId1"/>
          <a:stretch>
            <a:fillRect/>
          </a:stretch>
        </p:blipFill>
        <p:spPr>
          <a:xfrm>
            <a:off x="755015" y="1491615"/>
            <a:ext cx="7124065" cy="2927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Matrix Factorization</a:t>
            </a:r>
            <a:br>
              <a:rPr lang="en-US"/>
            </a:br>
            <a:endParaRPr lang="en-US"/>
          </a:p>
        </p:txBody>
      </p:sp>
      <p:pic>
        <p:nvPicPr>
          <p:cNvPr id="4" name="Picture 3" descr="Similarities_2"/>
          <p:cNvPicPr>
            <a:picLocks noChangeAspect="1"/>
          </p:cNvPicPr>
          <p:nvPr/>
        </p:nvPicPr>
        <p:blipFill>
          <a:blip r:embed="rId1"/>
          <a:stretch>
            <a:fillRect/>
          </a:stretch>
        </p:blipFill>
        <p:spPr>
          <a:xfrm>
            <a:off x="899160" y="1203960"/>
            <a:ext cx="6154420" cy="3419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MuseoModerno ExtraBold"/>
                <a:ea typeface="MuseoModerno ExtraBold"/>
                <a:cs typeface="MuseoModerno ExtraBold"/>
                <a:sym typeface="MuseoModerno ExtraBold"/>
              </a:rPr>
              <a:t>Introdaction </a:t>
            </a:r>
            <a:br>
              <a:rPr lang="en-US">
                <a:latin typeface="MuseoModerno ExtraBold"/>
                <a:ea typeface="MuseoModerno ExtraBold"/>
                <a:cs typeface="MuseoModerno ExtraBold"/>
                <a:sym typeface="MuseoModerno ExtraBold"/>
              </a:rPr>
            </a:br>
            <a:r>
              <a:rPr lang="en-US">
                <a:latin typeface="MuseoModerno ExtraBold"/>
                <a:ea typeface="MuseoModerno ExtraBold"/>
                <a:cs typeface="MuseoModerno ExtraBold"/>
                <a:sym typeface="MuseoModerno ExtraBold"/>
              </a:rPr>
              <a:t>to </a:t>
            </a:r>
            <a:br>
              <a:rPr lang="en-US">
                <a:latin typeface="MuseoModerno ExtraBold"/>
                <a:ea typeface="MuseoModerno ExtraBold"/>
                <a:cs typeface="MuseoModerno ExtraBold"/>
                <a:sym typeface="MuseoModerno ExtraBold"/>
              </a:rPr>
            </a:br>
            <a:r>
              <a:rPr lang="en-US">
                <a:latin typeface="MuseoModerno ExtraBold"/>
                <a:ea typeface="MuseoModerno ExtraBold"/>
                <a:cs typeface="MuseoModerno ExtraBold"/>
                <a:sym typeface="MuseoModerno ExtraBold"/>
              </a:rPr>
              <a:t>Big Data</a:t>
            </a:r>
            <a:endParaRPr lang="en-US">
              <a:latin typeface="MuseoModerno ExtraBold"/>
              <a:ea typeface="MuseoModerno ExtraBold"/>
              <a:cs typeface="MuseoModerno ExtraBold"/>
              <a:sym typeface="MuseoModerno ExtraBold"/>
            </a:endParaRPr>
          </a:p>
        </p:txBody>
      </p:sp>
      <p:sp>
        <p:nvSpPr>
          <p:cNvPr id="1" name="Subtitle 0"/>
          <p:cNvSpPr/>
          <p:nvPr>
            <p:ph type="subTitle" idx="1"/>
          </p:nvPr>
        </p:nvSpPr>
        <p:spPr/>
        <p:txBody>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pic>
        <p:nvPicPr>
          <p:cNvPr id="277" name="Google Shape;277;p41"/>
          <p:cNvPicPr preferRelativeResize="0"/>
          <p:nvPr/>
        </p:nvPicPr>
        <p:blipFill>
          <a:blip r:embed="rId1"/>
          <a:stretch>
            <a:fillRect/>
          </a:stretch>
        </p:blipFill>
        <p:spPr>
          <a:xfrm rot="-1224464">
            <a:off x="925927" y="1538048"/>
            <a:ext cx="1064421" cy="1124103"/>
          </a:xfrm>
          <a:prstGeom prst="rect">
            <a:avLst/>
          </a:prstGeom>
          <a:noFill/>
          <a:ln>
            <a:noFill/>
          </a:ln>
        </p:spPr>
      </p:pic>
      <p:pic>
        <p:nvPicPr>
          <p:cNvPr id="278" name="Google Shape;278;p41"/>
          <p:cNvPicPr preferRelativeResize="0"/>
          <p:nvPr/>
        </p:nvPicPr>
        <p:blipFill>
          <a:blip r:embed="rId1"/>
          <a:stretch>
            <a:fillRect/>
          </a:stretch>
        </p:blipFill>
        <p:spPr>
          <a:xfrm rot="-1224464">
            <a:off x="4634465" y="3062473"/>
            <a:ext cx="1064421" cy="1124103"/>
          </a:xfrm>
          <a:prstGeom prst="rect">
            <a:avLst/>
          </a:prstGeom>
          <a:noFill/>
          <a:ln>
            <a:noFill/>
          </a:ln>
        </p:spPr>
      </p:pic>
      <p:pic>
        <p:nvPicPr>
          <p:cNvPr id="279" name="Google Shape;279;p41"/>
          <p:cNvPicPr preferRelativeResize="0"/>
          <p:nvPr/>
        </p:nvPicPr>
        <p:blipFill>
          <a:blip r:embed="rId2"/>
          <a:stretch>
            <a:fillRect/>
          </a:stretch>
        </p:blipFill>
        <p:spPr>
          <a:xfrm>
            <a:off x="4759742" y="1651746"/>
            <a:ext cx="892485" cy="892500"/>
          </a:xfrm>
          <a:prstGeom prst="rect">
            <a:avLst/>
          </a:prstGeom>
          <a:noFill/>
          <a:ln>
            <a:noFill/>
          </a:ln>
        </p:spPr>
      </p:pic>
      <p:pic>
        <p:nvPicPr>
          <p:cNvPr id="280" name="Google Shape;280;p41"/>
          <p:cNvPicPr preferRelativeResize="0"/>
          <p:nvPr/>
        </p:nvPicPr>
        <p:blipFill>
          <a:blip r:embed="rId2"/>
          <a:stretch>
            <a:fillRect/>
          </a:stretch>
        </p:blipFill>
        <p:spPr>
          <a:xfrm>
            <a:off x="1011898" y="3182471"/>
            <a:ext cx="892485" cy="892500"/>
          </a:xfrm>
          <a:prstGeom prst="rect">
            <a:avLst/>
          </a:prstGeom>
          <a:noFill/>
          <a:ln>
            <a:noFill/>
          </a:ln>
        </p:spPr>
      </p:pic>
      <p:sp>
        <p:nvSpPr>
          <p:cNvPr id="281" name="Google Shape;281;p41"/>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useoModerno"/>
                <a:ea typeface="MuseoModerno"/>
                <a:cs typeface="MuseoModerno"/>
                <a:sym typeface="MuseoModerno"/>
              </a:rPr>
              <a:t>Table</a:t>
            </a:r>
            <a:r>
              <a:rPr lang="en-GB"/>
              <a:t> </a:t>
            </a:r>
            <a:r>
              <a:rPr lang="en-GB"/>
              <a:t>of </a:t>
            </a:r>
            <a:r>
              <a:rPr lang="en-GB">
                <a:latin typeface="MuseoModerno ExtraBold"/>
                <a:ea typeface="MuseoModerno ExtraBold"/>
                <a:cs typeface="MuseoModerno ExtraBold"/>
                <a:sym typeface="MuseoModerno ExtraBold"/>
              </a:rPr>
              <a:t>contents</a:t>
            </a:r>
            <a:endParaRPr>
              <a:latin typeface="MuseoModerno ExtraBold"/>
              <a:ea typeface="MuseoModerno ExtraBold"/>
              <a:cs typeface="MuseoModerno ExtraBold"/>
              <a:sym typeface="MuseoModerno ExtraBold"/>
            </a:endParaRPr>
          </a:p>
        </p:txBody>
      </p:sp>
      <p:sp>
        <p:nvSpPr>
          <p:cNvPr id="282" name="Google Shape;282;p41"/>
          <p:cNvSpPr txBox="1"/>
          <p:nvPr>
            <p:ph type="title" idx="2"/>
          </p:nvPr>
        </p:nvSpPr>
        <p:spPr>
          <a:xfrm>
            <a:off x="853509"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83" name="Google Shape;283;p41"/>
          <p:cNvSpPr txBox="1"/>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b="1"/>
              <a:t>company</a:t>
            </a:r>
            <a:endParaRPr b="1"/>
          </a:p>
        </p:txBody>
      </p:sp>
      <p:sp>
        <p:nvSpPr>
          <p:cNvPr id="284" name="Google Shape;284;p41"/>
          <p:cNvSpPr txBox="1"/>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describe the topic of this section</a:t>
            </a:r>
            <a:endParaRPr lang="en-GB"/>
          </a:p>
        </p:txBody>
      </p:sp>
      <p:sp>
        <p:nvSpPr>
          <p:cNvPr id="285" name="Google Shape;285;p41"/>
          <p:cNvSpPr txBox="1"/>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b="1"/>
              <a:t>services</a:t>
            </a:r>
            <a:endParaRPr b="1"/>
          </a:p>
        </p:txBody>
      </p:sp>
      <p:sp>
        <p:nvSpPr>
          <p:cNvPr id="286" name="Google Shape;286;p41"/>
          <p:cNvSpPr txBox="1"/>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describe the topic of this section</a:t>
            </a:r>
            <a:endParaRPr lang="en-GB"/>
          </a:p>
        </p:txBody>
      </p:sp>
      <p:sp>
        <p:nvSpPr>
          <p:cNvPr id="287" name="Google Shape;287;p41"/>
          <p:cNvSpPr txBox="1"/>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b="1"/>
              <a:t>clients</a:t>
            </a:r>
            <a:endParaRPr b="1"/>
          </a:p>
        </p:txBody>
      </p:sp>
      <p:sp>
        <p:nvSpPr>
          <p:cNvPr id="288" name="Google Shape;288;p41"/>
          <p:cNvSpPr txBox="1"/>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describe the topic of this section</a:t>
            </a:r>
            <a:endParaRPr lang="en-GB"/>
          </a:p>
        </p:txBody>
      </p:sp>
      <p:sp>
        <p:nvSpPr>
          <p:cNvPr id="289" name="Google Shape;289;p41"/>
          <p:cNvSpPr txBox="1"/>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Projection</a:t>
            </a:r>
            <a:endParaRPr b="1"/>
          </a:p>
        </p:txBody>
      </p:sp>
      <p:sp>
        <p:nvSpPr>
          <p:cNvPr id="290" name="Google Shape;290;p41"/>
          <p:cNvSpPr txBox="1"/>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describe the topic of this section</a:t>
            </a:r>
            <a:endParaRPr lang="en-GB"/>
          </a:p>
        </p:txBody>
      </p:sp>
      <p:sp>
        <p:nvSpPr>
          <p:cNvPr id="291" name="Google Shape;291;p41"/>
          <p:cNvSpPr txBox="1"/>
          <p:nvPr>
            <p:ph type="title" idx="13"/>
          </p:nvPr>
        </p:nvSpPr>
        <p:spPr>
          <a:xfrm>
            <a:off x="4595450"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292" name="Google Shape;292;p41"/>
          <p:cNvSpPr txBox="1"/>
          <p:nvPr>
            <p:ph type="title" idx="14"/>
          </p:nvPr>
        </p:nvSpPr>
        <p:spPr>
          <a:xfrm>
            <a:off x="853450" y="3178281"/>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293" name="Google Shape;293;p41"/>
          <p:cNvSpPr txBox="1"/>
          <p:nvPr>
            <p:ph type="title" idx="15"/>
          </p:nvPr>
        </p:nvSpPr>
        <p:spPr>
          <a:xfrm>
            <a:off x="4595450" y="3178281"/>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883100" y="1603025"/>
            <a:ext cx="3860700"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About </a:t>
            </a:r>
            <a:r>
              <a:rPr lang="en-GB" b="1"/>
              <a:t>us</a:t>
            </a:r>
            <a:endParaRPr b="1"/>
          </a:p>
        </p:txBody>
      </p:sp>
      <p:sp>
        <p:nvSpPr>
          <p:cNvPr id="299" name="Google Shape;299;p42"/>
          <p:cNvSpPr txBox="1"/>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You can give a brief description of the topic you want to talk about here. For example, if you want to talk about Mercury, you </a:t>
            </a:r>
            <a:r>
              <a:rPr lang="en-GB"/>
              <a:t>can</a:t>
            </a:r>
            <a:r>
              <a:rPr lang="en-GB"/>
              <a:t> say that it’s the smallest planet</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pic>
        <p:nvPicPr>
          <p:cNvPr id="304" name="Google Shape;304;p43"/>
          <p:cNvPicPr preferRelativeResize="0"/>
          <p:nvPr/>
        </p:nvPicPr>
        <p:blipFill>
          <a:blip r:embed="rId1"/>
          <a:stretch>
            <a:fillRect/>
          </a:stretch>
        </p:blipFill>
        <p:spPr>
          <a:xfrm rot="-1224444">
            <a:off x="3947198" y="1332036"/>
            <a:ext cx="1296933" cy="1369634"/>
          </a:xfrm>
          <a:prstGeom prst="rect">
            <a:avLst/>
          </a:prstGeom>
          <a:noFill/>
          <a:ln>
            <a:noFill/>
          </a:ln>
        </p:spPr>
      </p:pic>
      <p:sp>
        <p:nvSpPr>
          <p:cNvPr id="305" name="Google Shape;305;p43"/>
          <p:cNvSpPr txBox="1"/>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Our </a:t>
            </a:r>
            <a:r>
              <a:rPr lang="en-GB" b="1"/>
              <a:t>c</a:t>
            </a:r>
            <a:r>
              <a:rPr lang="en-GB" b="1"/>
              <a:t>ompany</a:t>
            </a:r>
            <a:endParaRPr b="1"/>
          </a:p>
        </p:txBody>
      </p:sp>
      <p:sp>
        <p:nvSpPr>
          <p:cNvPr id="306" name="Google Shape;306;p43"/>
          <p:cNvSpPr txBox="1"/>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01</a:t>
            </a:r>
            <a:endParaRPr lang="en-GB"/>
          </a:p>
        </p:txBody>
      </p:sp>
      <p:sp>
        <p:nvSpPr>
          <p:cNvPr id="307" name="Google Shape;307;p43"/>
          <p:cNvSpPr txBox="1"/>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This is the subtitle that makes it comprehensible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539055" y="2672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 Book-Crossing Dataset</a:t>
            </a:r>
            <a:endParaRPr>
              <a:latin typeface="MuseoModerno ExtraBold"/>
              <a:ea typeface="MuseoModerno ExtraBold"/>
              <a:cs typeface="MuseoModerno ExtraBold"/>
              <a:sym typeface="MuseoModerno ExtraBold"/>
            </a:endParaRPr>
          </a:p>
        </p:txBody>
      </p:sp>
      <p:sp>
        <p:nvSpPr>
          <p:cNvPr id="1" name="Text Placeholder 0"/>
          <p:cNvSpPr/>
          <p:nvPr>
            <p:ph type="body" idx="1"/>
          </p:nvPr>
        </p:nvSpPr>
        <p:spPr>
          <a:xfrm>
            <a:off x="539115" y="1131570"/>
            <a:ext cx="6592570" cy="584200"/>
          </a:xfrm>
        </p:spPr>
        <p:txBody>
          <a:bodyPr/>
          <a:p>
            <a:pPr marL="114300" indent="0">
              <a:buNone/>
            </a:pPr>
            <a:r>
              <a:rPr lang="en-US" sz="2000" b="1">
                <a:sym typeface="+mn-ea"/>
              </a:rPr>
              <a:t>The Book-Crossing datadet contains 3 tables:</a:t>
            </a:r>
            <a:endParaRPr lang="en-US" sz="2000" b="1"/>
          </a:p>
          <a:p>
            <a:pPr lvl="1"/>
            <a:endParaRPr lang="en-US"/>
          </a:p>
          <a:p>
            <a:endParaRPr lang="en-US"/>
          </a:p>
        </p:txBody>
      </p:sp>
      <p:sp>
        <p:nvSpPr>
          <p:cNvPr id="2" name="Text Placeholder 0"/>
          <p:cNvSpPr/>
          <p:nvPr/>
        </p:nvSpPr>
        <p:spPr>
          <a:xfrm>
            <a:off x="827405" y="1851660"/>
            <a:ext cx="6592570" cy="19551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sz="2000">
                <a:sym typeface="+mn-ea"/>
              </a:rPr>
              <a:t>BX-Users</a:t>
            </a:r>
            <a:endParaRPr lang="en-US" sz="2000">
              <a:sym typeface="+mn-ea"/>
            </a:endParaRPr>
          </a:p>
          <a:p>
            <a:r>
              <a:rPr lang="en-US" sz="2000">
                <a:sym typeface="+mn-ea"/>
              </a:rPr>
              <a:t>BX-Books</a:t>
            </a:r>
            <a:endParaRPr lang="en-US" sz="2000">
              <a:sym typeface="+mn-ea"/>
            </a:endParaRPr>
          </a:p>
          <a:p>
            <a:r>
              <a:rPr lang="en-US" sz="2000">
                <a:sym typeface="+mn-ea"/>
              </a:rPr>
              <a:t>BX-Book-Ratings</a:t>
            </a:r>
            <a:endParaRPr lang="en-US" sz="2000">
              <a:sym typeface="+mn-ea"/>
            </a:endParaRPr>
          </a:p>
          <a:p>
            <a:endParaRPr lang="en-US" sz="2000" b="1"/>
          </a:p>
          <a:p>
            <a:pPr lvl="1"/>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commitments</a:t>
            </a:r>
            <a:endParaRPr>
              <a:latin typeface="MuseoModerno ExtraBold"/>
              <a:ea typeface="MuseoModerno ExtraBold"/>
              <a:cs typeface="MuseoModerno ExtraBold"/>
              <a:sym typeface="MuseoModerno ExtraBold"/>
            </a:endParaRPr>
          </a:p>
        </p:txBody>
      </p:sp>
      <p:sp>
        <p:nvSpPr>
          <p:cNvPr id="313" name="Google Shape;313;p44"/>
          <p:cNvSpPr txBox="1"/>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Commitments to </a:t>
            </a:r>
            <a:r>
              <a:rPr lang="en-GB" b="1"/>
              <a:t>science</a:t>
            </a:r>
            <a:endParaRPr b="1"/>
          </a:p>
        </p:txBody>
      </p:sp>
      <p:sp>
        <p:nvSpPr>
          <p:cNvPr id="314" name="Google Shape;314;p44"/>
          <p:cNvSpPr txBox="1"/>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Commitments to </a:t>
            </a:r>
            <a:r>
              <a:rPr lang="en-GB" b="1"/>
              <a:t>our clients</a:t>
            </a:r>
            <a:endParaRPr b="1"/>
          </a:p>
        </p:txBody>
      </p:sp>
      <p:sp>
        <p:nvSpPr>
          <p:cNvPr id="315" name="Google Shape;315;p44"/>
          <p:cNvSpPr txBox="1"/>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entire Solar System</a:t>
            </a:r>
            <a:endParaRPr lang="en-GB"/>
          </a:p>
        </p:txBody>
      </p:sp>
      <p:sp>
        <p:nvSpPr>
          <p:cNvPr id="316" name="Google Shape;316;p44"/>
          <p:cNvSpPr txBox="1"/>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Jupiter is the biggest planet and the fourth-brightest object in the night sky</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pic>
        <p:nvPicPr>
          <p:cNvPr id="321" name="Google Shape;321;p45"/>
          <p:cNvPicPr preferRelativeResize="0"/>
          <p:nvPr/>
        </p:nvPicPr>
        <p:blipFill>
          <a:blip r:embed="rId1"/>
          <a:stretch>
            <a:fillRect/>
          </a:stretch>
        </p:blipFill>
        <p:spPr>
          <a:xfrm>
            <a:off x="1867273" y="2471321"/>
            <a:ext cx="892485" cy="892500"/>
          </a:xfrm>
          <a:prstGeom prst="rect">
            <a:avLst/>
          </a:prstGeom>
          <a:noFill/>
          <a:ln>
            <a:noFill/>
          </a:ln>
        </p:spPr>
      </p:pic>
      <p:sp>
        <p:nvSpPr>
          <p:cNvPr id="322" name="Google Shape;322;p45"/>
          <p:cNvSpPr txBox="1"/>
          <p:nvPr/>
        </p:nvSpPr>
        <p:spPr>
          <a:xfrm>
            <a:off x="187593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2005</a:t>
            </a:r>
            <a:endParaRPr sz="2200">
              <a:solidFill>
                <a:srgbClr val="FFFFFF"/>
              </a:solidFill>
              <a:latin typeface="MuseoModerno"/>
              <a:ea typeface="MuseoModerno"/>
              <a:cs typeface="MuseoModerno"/>
              <a:sym typeface="MuseoModerno"/>
            </a:endParaRPr>
          </a:p>
        </p:txBody>
      </p:sp>
      <p:pic>
        <p:nvPicPr>
          <p:cNvPr id="323" name="Google Shape;323;p45"/>
          <p:cNvPicPr preferRelativeResize="0"/>
          <p:nvPr/>
        </p:nvPicPr>
        <p:blipFill>
          <a:blip r:embed="rId1"/>
          <a:stretch>
            <a:fillRect/>
          </a:stretch>
        </p:blipFill>
        <p:spPr>
          <a:xfrm>
            <a:off x="4125761" y="2471321"/>
            <a:ext cx="892485" cy="892500"/>
          </a:xfrm>
          <a:prstGeom prst="rect">
            <a:avLst/>
          </a:prstGeom>
          <a:noFill/>
          <a:ln>
            <a:noFill/>
          </a:ln>
        </p:spPr>
      </p:pic>
      <p:pic>
        <p:nvPicPr>
          <p:cNvPr id="324" name="Google Shape;324;p45"/>
          <p:cNvPicPr preferRelativeResize="0"/>
          <p:nvPr/>
        </p:nvPicPr>
        <p:blipFill>
          <a:blip r:embed="rId1"/>
          <a:stretch>
            <a:fillRect/>
          </a:stretch>
        </p:blipFill>
        <p:spPr>
          <a:xfrm>
            <a:off x="6384248" y="2471321"/>
            <a:ext cx="892485" cy="892500"/>
          </a:xfrm>
          <a:prstGeom prst="rect">
            <a:avLst/>
          </a:prstGeom>
          <a:noFill/>
          <a:ln>
            <a:noFill/>
          </a:ln>
        </p:spPr>
      </p:pic>
      <p:sp>
        <p:nvSpPr>
          <p:cNvPr id="325" name="Google Shape;325;p45"/>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cxnSp>
        <p:nvCxnSpPr>
          <p:cNvPr id="326" name="Google Shape;326;p45"/>
          <p:cNvCxnSpPr>
            <a:stCxn id="322" idx="3"/>
            <a:endCxn id="327" idx="1"/>
          </p:cNvCxnSpPr>
          <p:nvPr/>
        </p:nvCxnSpPr>
        <p:spPr>
          <a:xfrm>
            <a:off x="275973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28" name="Google Shape;328;p45"/>
          <p:cNvCxnSpPr>
            <a:stCxn id="327" idx="3"/>
            <a:endCxn id="329" idx="1"/>
          </p:cNvCxnSpPr>
          <p:nvPr/>
        </p:nvCxnSpPr>
        <p:spPr>
          <a:xfrm>
            <a:off x="5013892"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30" name="Google Shape;330;p45"/>
          <p:cNvCxnSpPr>
            <a:stCxn id="329" idx="3"/>
          </p:cNvCxnSpPr>
          <p:nvPr/>
        </p:nvCxnSpPr>
        <p:spPr>
          <a:xfrm rot="10800000" flipH="1">
            <a:off x="7268050" y="2887587"/>
            <a:ext cx="1882200" cy="30000"/>
          </a:xfrm>
          <a:prstGeom prst="straightConnector1">
            <a:avLst/>
          </a:prstGeom>
          <a:noFill/>
          <a:ln w="19050" cap="flat" cmpd="sng">
            <a:solidFill>
              <a:schemeClr val="lt1"/>
            </a:solidFill>
            <a:prstDash val="solid"/>
            <a:round/>
            <a:headEnd type="oval" w="med" len="med"/>
            <a:tailEnd type="none" w="med" len="med"/>
          </a:ln>
        </p:spPr>
      </p:cxnSp>
      <p:sp>
        <p:nvSpPr>
          <p:cNvPr id="327" name="Google Shape;327;p45"/>
          <p:cNvSpPr txBox="1"/>
          <p:nvPr/>
        </p:nvSpPr>
        <p:spPr>
          <a:xfrm>
            <a:off x="413009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2008</a:t>
            </a:r>
            <a:endParaRPr sz="2200">
              <a:solidFill>
                <a:srgbClr val="FFFFFF"/>
              </a:solidFill>
              <a:latin typeface="MuseoModerno"/>
              <a:ea typeface="MuseoModerno"/>
              <a:cs typeface="MuseoModerno"/>
              <a:sym typeface="MuseoModerno"/>
            </a:endParaRPr>
          </a:p>
        </p:txBody>
      </p:sp>
      <p:sp>
        <p:nvSpPr>
          <p:cNvPr id="329" name="Google Shape;329;p45"/>
          <p:cNvSpPr txBox="1"/>
          <p:nvPr/>
        </p:nvSpPr>
        <p:spPr>
          <a:xfrm>
            <a:off x="6384250"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2010</a:t>
            </a:r>
            <a:endParaRPr sz="2200">
              <a:solidFill>
                <a:srgbClr val="FFFFFF"/>
              </a:solidFill>
              <a:latin typeface="MuseoModerno"/>
              <a:ea typeface="MuseoModerno"/>
              <a:cs typeface="MuseoModerno"/>
              <a:sym typeface="MuseoModerno"/>
            </a:endParaRPr>
          </a:p>
        </p:txBody>
      </p:sp>
      <p:sp>
        <p:nvSpPr>
          <p:cNvPr id="331" name="Google Shape;331;p45"/>
          <p:cNvSpPr txBox="1"/>
          <p:nvPr/>
        </p:nvSpPr>
        <p:spPr>
          <a:xfrm flipH="1">
            <a:off x="14355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Jupiter</a:t>
            </a:r>
            <a:endParaRPr sz="2200" b="1">
              <a:solidFill>
                <a:schemeClr val="lt1"/>
              </a:solidFill>
              <a:latin typeface="MuseoModerno"/>
              <a:ea typeface="MuseoModerno"/>
              <a:cs typeface="MuseoModerno"/>
              <a:sym typeface="MuseoModerno"/>
            </a:endParaRPr>
          </a:p>
        </p:txBody>
      </p:sp>
      <p:sp>
        <p:nvSpPr>
          <p:cNvPr id="332" name="Google Shape;332;p45"/>
          <p:cNvSpPr txBox="1"/>
          <p:nvPr/>
        </p:nvSpPr>
        <p:spPr>
          <a:xfrm flipH="1">
            <a:off x="1246252"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rgbClr val="FFFFFF"/>
                </a:solidFill>
                <a:latin typeface="Maven Pro"/>
                <a:ea typeface="Maven Pro"/>
                <a:cs typeface="Maven Pro"/>
                <a:sym typeface="Maven Pro"/>
              </a:rPr>
              <a:t>Jupiter is the biggest planet in the Solar System</a:t>
            </a:r>
            <a:endParaRPr>
              <a:solidFill>
                <a:srgbClr val="FFFFFF"/>
              </a:solidFill>
              <a:latin typeface="Maven Pro"/>
              <a:ea typeface="Maven Pro"/>
              <a:cs typeface="Maven Pro"/>
              <a:sym typeface="Maven Pro"/>
            </a:endParaRPr>
          </a:p>
        </p:txBody>
      </p:sp>
      <p:sp>
        <p:nvSpPr>
          <p:cNvPr id="333" name="Google Shape;333;p45"/>
          <p:cNvSpPr txBox="1"/>
          <p:nvPr/>
        </p:nvSpPr>
        <p:spPr>
          <a:xfrm flipH="1">
            <a:off x="3689700" y="3497859"/>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Venus</a:t>
            </a:r>
            <a:endParaRPr sz="2200" b="1">
              <a:solidFill>
                <a:schemeClr val="lt1"/>
              </a:solidFill>
              <a:latin typeface="MuseoModerno"/>
              <a:ea typeface="MuseoModerno"/>
              <a:cs typeface="MuseoModerno"/>
              <a:sym typeface="MuseoModerno"/>
            </a:endParaRPr>
          </a:p>
        </p:txBody>
      </p:sp>
      <p:sp>
        <p:nvSpPr>
          <p:cNvPr id="334" name="Google Shape;334;p45"/>
          <p:cNvSpPr txBox="1"/>
          <p:nvPr/>
        </p:nvSpPr>
        <p:spPr>
          <a:xfrm flipH="1">
            <a:off x="3500402" y="3757022"/>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rgbClr val="FFFFFF"/>
                </a:solidFill>
                <a:latin typeface="Maven Pro"/>
                <a:ea typeface="Maven Pro"/>
                <a:cs typeface="Maven Pro"/>
                <a:sym typeface="Maven Pro"/>
              </a:rPr>
              <a:t>Venus is the second planet from the Sun</a:t>
            </a:r>
            <a:endParaRPr>
              <a:solidFill>
                <a:srgbClr val="FFFFFF"/>
              </a:solidFill>
              <a:latin typeface="Maven Pro"/>
              <a:ea typeface="Maven Pro"/>
              <a:cs typeface="Maven Pro"/>
              <a:sym typeface="Maven Pro"/>
            </a:endParaRPr>
          </a:p>
        </p:txBody>
      </p:sp>
      <p:sp>
        <p:nvSpPr>
          <p:cNvPr id="335" name="Google Shape;335;p45"/>
          <p:cNvSpPr txBox="1"/>
          <p:nvPr/>
        </p:nvSpPr>
        <p:spPr>
          <a:xfrm flipH="1">
            <a:off x="59438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Mars</a:t>
            </a:r>
            <a:endParaRPr sz="2200" b="1">
              <a:solidFill>
                <a:schemeClr val="lt1"/>
              </a:solidFill>
              <a:latin typeface="MuseoModerno"/>
              <a:ea typeface="MuseoModerno"/>
              <a:cs typeface="MuseoModerno"/>
              <a:sym typeface="MuseoModerno"/>
            </a:endParaRPr>
          </a:p>
        </p:txBody>
      </p:sp>
      <p:sp>
        <p:nvSpPr>
          <p:cNvPr id="336" name="Google Shape;336;p45"/>
          <p:cNvSpPr txBox="1"/>
          <p:nvPr/>
        </p:nvSpPr>
        <p:spPr>
          <a:xfrm flipH="1">
            <a:off x="5754552"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rgbClr val="FFFFFF"/>
                </a:solidFill>
                <a:latin typeface="Maven Pro"/>
                <a:ea typeface="Maven Pro"/>
                <a:cs typeface="Maven Pro"/>
                <a:sym typeface="Maven Pro"/>
              </a:rPr>
              <a:t>Despite being red, Mars is a very cold place</a:t>
            </a:r>
            <a:endParaRPr>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1"/>
          <a:stretch>
            <a:fillRect/>
          </a:stretch>
        </p:blipFill>
        <p:spPr>
          <a:xfrm rot="-2836298">
            <a:off x="6524091" y="2272962"/>
            <a:ext cx="1296933" cy="1369634"/>
          </a:xfrm>
          <a:prstGeom prst="rect">
            <a:avLst/>
          </a:prstGeom>
          <a:noFill/>
          <a:ln>
            <a:noFill/>
          </a:ln>
        </p:spPr>
      </p:pic>
      <p:pic>
        <p:nvPicPr>
          <p:cNvPr id="342" name="Google Shape;342;p46"/>
          <p:cNvPicPr preferRelativeResize="0"/>
          <p:nvPr/>
        </p:nvPicPr>
        <p:blipFill>
          <a:blip r:embed="rId2"/>
          <a:stretch>
            <a:fillRect/>
          </a:stretch>
        </p:blipFill>
        <p:spPr>
          <a:xfrm>
            <a:off x="1867273" y="2471321"/>
            <a:ext cx="892485" cy="892500"/>
          </a:xfrm>
          <a:prstGeom prst="rect">
            <a:avLst/>
          </a:prstGeom>
          <a:noFill/>
          <a:ln>
            <a:noFill/>
          </a:ln>
        </p:spPr>
      </p:pic>
      <p:pic>
        <p:nvPicPr>
          <p:cNvPr id="343" name="Google Shape;343;p46"/>
          <p:cNvPicPr preferRelativeResize="0"/>
          <p:nvPr/>
        </p:nvPicPr>
        <p:blipFill>
          <a:blip r:embed="rId2"/>
          <a:stretch>
            <a:fillRect/>
          </a:stretch>
        </p:blipFill>
        <p:spPr>
          <a:xfrm>
            <a:off x="4125761" y="2471321"/>
            <a:ext cx="892485" cy="892500"/>
          </a:xfrm>
          <a:prstGeom prst="rect">
            <a:avLst/>
          </a:prstGeom>
          <a:noFill/>
          <a:ln>
            <a:noFill/>
          </a:ln>
        </p:spPr>
      </p:pic>
      <p:sp>
        <p:nvSpPr>
          <p:cNvPr id="344" name="Google Shape;344;p46"/>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sp>
        <p:nvSpPr>
          <p:cNvPr id="345" name="Google Shape;345;p46"/>
          <p:cNvSpPr txBox="1"/>
          <p:nvPr/>
        </p:nvSpPr>
        <p:spPr>
          <a:xfrm>
            <a:off x="3689700" y="3497859"/>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Saturn</a:t>
            </a:r>
            <a:endParaRPr sz="2200" b="1">
              <a:solidFill>
                <a:schemeClr val="lt1"/>
              </a:solidFill>
              <a:latin typeface="MuseoModerno"/>
              <a:ea typeface="MuseoModerno"/>
              <a:cs typeface="MuseoModerno"/>
              <a:sym typeface="MuseoModerno"/>
            </a:endParaRPr>
          </a:p>
        </p:txBody>
      </p:sp>
      <p:sp>
        <p:nvSpPr>
          <p:cNvPr id="346" name="Google Shape;346;p46"/>
          <p:cNvSpPr txBox="1"/>
          <p:nvPr/>
        </p:nvSpPr>
        <p:spPr>
          <a:xfrm>
            <a:off x="3500400" y="3757022"/>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rgbClr val="FFFFFF"/>
                </a:solidFill>
                <a:latin typeface="Maven Pro"/>
                <a:ea typeface="Maven Pro"/>
                <a:cs typeface="Maven Pro"/>
                <a:sym typeface="Maven Pro"/>
              </a:rPr>
              <a:t>Saturn is a gas giant and has several rings</a:t>
            </a:r>
            <a:endParaRPr>
              <a:solidFill>
                <a:srgbClr val="FFFFFF"/>
              </a:solidFill>
              <a:latin typeface="Maven Pro"/>
              <a:ea typeface="Maven Pro"/>
              <a:cs typeface="Maven Pro"/>
              <a:sym typeface="Maven Pro"/>
            </a:endParaRPr>
          </a:p>
        </p:txBody>
      </p:sp>
      <p:sp>
        <p:nvSpPr>
          <p:cNvPr id="347" name="Google Shape;347;p46"/>
          <p:cNvSpPr txBox="1"/>
          <p:nvPr/>
        </p:nvSpPr>
        <p:spPr>
          <a:xfrm>
            <a:off x="1435550"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Earth</a:t>
            </a:r>
            <a:endParaRPr sz="2200" b="1">
              <a:solidFill>
                <a:schemeClr val="lt1"/>
              </a:solidFill>
              <a:latin typeface="MuseoModerno"/>
              <a:ea typeface="MuseoModerno"/>
              <a:cs typeface="MuseoModerno"/>
              <a:sym typeface="MuseoModerno"/>
            </a:endParaRPr>
          </a:p>
        </p:txBody>
      </p:sp>
      <p:sp>
        <p:nvSpPr>
          <p:cNvPr id="348" name="Google Shape;348;p46"/>
          <p:cNvSpPr txBox="1"/>
          <p:nvPr/>
        </p:nvSpPr>
        <p:spPr>
          <a:xfrm>
            <a:off x="1246250"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rgbClr val="FFFFFF"/>
                </a:solidFill>
                <a:latin typeface="Maven Pro"/>
                <a:ea typeface="Maven Pro"/>
                <a:cs typeface="Maven Pro"/>
                <a:sym typeface="Maven Pro"/>
              </a:rPr>
              <a:t>Earth is the planet where we all live</a:t>
            </a:r>
            <a:endParaRPr>
              <a:solidFill>
                <a:srgbClr val="FFFFFF"/>
              </a:solidFill>
              <a:latin typeface="Maven Pro"/>
              <a:ea typeface="Maven Pro"/>
              <a:cs typeface="Maven Pro"/>
              <a:sym typeface="Maven Pro"/>
            </a:endParaRPr>
          </a:p>
        </p:txBody>
      </p:sp>
      <p:cxnSp>
        <p:nvCxnSpPr>
          <p:cNvPr id="349" name="Google Shape;349;p46"/>
          <p:cNvCxnSpPr>
            <a:stCxn id="350" idx="3"/>
            <a:endCxn id="351" idx="1"/>
          </p:cNvCxnSpPr>
          <p:nvPr/>
        </p:nvCxnSpPr>
        <p:spPr>
          <a:xfrm rot="10800000">
            <a:off x="5013908" y="2917575"/>
            <a:ext cx="1401900" cy="0"/>
          </a:xfrm>
          <a:prstGeom prst="straightConnector1">
            <a:avLst/>
          </a:prstGeom>
          <a:noFill/>
          <a:ln w="19050" cap="flat" cmpd="sng">
            <a:solidFill>
              <a:schemeClr val="lt1"/>
            </a:solidFill>
            <a:prstDash val="solid"/>
            <a:round/>
            <a:headEnd type="oval" w="med" len="med"/>
            <a:tailEnd type="oval" w="med" len="med"/>
          </a:ln>
        </p:spPr>
      </p:cxnSp>
      <p:cxnSp>
        <p:nvCxnSpPr>
          <p:cNvPr id="352" name="Google Shape;352;p46"/>
          <p:cNvCxnSpPr>
            <a:stCxn id="351" idx="3"/>
            <a:endCxn id="353" idx="1"/>
          </p:cNvCxnSpPr>
          <p:nvPr/>
        </p:nvCxnSpPr>
        <p:spPr>
          <a:xfrm rot="10800000">
            <a:off x="275970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54" name="Google Shape;354;p46"/>
          <p:cNvCxnSpPr>
            <a:stCxn id="353" idx="3"/>
          </p:cNvCxnSpPr>
          <p:nvPr/>
        </p:nvCxnSpPr>
        <p:spPr>
          <a:xfrm rot="10800000">
            <a:off x="52" y="2917587"/>
            <a:ext cx="1875900" cy="0"/>
          </a:xfrm>
          <a:prstGeom prst="straightConnector1">
            <a:avLst/>
          </a:prstGeom>
          <a:noFill/>
          <a:ln w="19050" cap="flat" cmpd="sng">
            <a:solidFill>
              <a:schemeClr val="lt1"/>
            </a:solidFill>
            <a:prstDash val="solid"/>
            <a:round/>
            <a:headEnd type="oval" w="med" len="med"/>
            <a:tailEnd type="oval" w="med" len="med"/>
          </a:ln>
        </p:spPr>
      </p:cxnSp>
      <p:sp>
        <p:nvSpPr>
          <p:cNvPr id="350" name="Google Shape;350;p46"/>
          <p:cNvSpPr txBox="1"/>
          <p:nvPr/>
        </p:nvSpPr>
        <p:spPr>
          <a:xfrm flipH="1">
            <a:off x="6415808" y="2478975"/>
            <a:ext cx="1513500" cy="8772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200">
                <a:solidFill>
                  <a:schemeClr val="lt1"/>
                </a:solidFill>
                <a:latin typeface="MuseoModerno"/>
                <a:ea typeface="MuseoModerno"/>
                <a:cs typeface="MuseoModerno"/>
                <a:sym typeface="MuseoModerno"/>
              </a:rPr>
              <a:t>And still</a:t>
            </a:r>
            <a:endParaRPr sz="2200">
              <a:solidFill>
                <a:schemeClr val="lt1"/>
              </a:solidFill>
              <a:latin typeface="MuseoModerno"/>
              <a:ea typeface="MuseoModerno"/>
              <a:cs typeface="MuseoModerno"/>
              <a:sym typeface="MuseoModerno"/>
            </a:endParaRPr>
          </a:p>
          <a:p>
            <a:pPr marL="0" marR="0" lvl="0" indent="0" algn="ctr" rtl="0">
              <a:lnSpc>
                <a:spcPct val="100000"/>
              </a:lnSpc>
              <a:spcBef>
                <a:spcPts val="0"/>
              </a:spcBef>
              <a:spcAft>
                <a:spcPts val="0"/>
              </a:spcAft>
              <a:buNone/>
            </a:pPr>
            <a:r>
              <a:rPr lang="en-GB" sz="2200" b="1">
                <a:solidFill>
                  <a:schemeClr val="lt1"/>
                </a:solidFill>
                <a:latin typeface="MuseoModerno"/>
                <a:ea typeface="MuseoModerno"/>
                <a:cs typeface="MuseoModerno"/>
                <a:sym typeface="MuseoModerno"/>
              </a:rPr>
              <a:t>counting!</a:t>
            </a:r>
            <a:endParaRPr sz="2200" b="1">
              <a:solidFill>
                <a:schemeClr val="lt1"/>
              </a:solidFill>
              <a:latin typeface="MuseoModerno"/>
              <a:ea typeface="MuseoModerno"/>
              <a:cs typeface="MuseoModerno"/>
              <a:sym typeface="MuseoModerno"/>
            </a:endParaRPr>
          </a:p>
        </p:txBody>
      </p:sp>
      <p:sp>
        <p:nvSpPr>
          <p:cNvPr id="351" name="Google Shape;351;p46"/>
          <p:cNvSpPr txBox="1"/>
          <p:nvPr/>
        </p:nvSpPr>
        <p:spPr>
          <a:xfrm flipH="1">
            <a:off x="413010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2016</a:t>
            </a:r>
            <a:endParaRPr sz="2200">
              <a:solidFill>
                <a:srgbClr val="FFFFFF"/>
              </a:solidFill>
              <a:latin typeface="MuseoModerno"/>
              <a:ea typeface="MuseoModerno"/>
              <a:cs typeface="MuseoModerno"/>
              <a:sym typeface="MuseoModerno"/>
            </a:endParaRPr>
          </a:p>
        </p:txBody>
      </p:sp>
      <p:sp>
        <p:nvSpPr>
          <p:cNvPr id="353" name="Google Shape;353;p46"/>
          <p:cNvSpPr txBox="1"/>
          <p:nvPr/>
        </p:nvSpPr>
        <p:spPr>
          <a:xfrm flipH="1">
            <a:off x="187595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2012</a:t>
            </a:r>
            <a:endParaRPr sz="2200">
              <a:solidFill>
                <a:srgbClr val="FFFFFF"/>
              </a:solidFill>
              <a:latin typeface="MuseoModerno"/>
              <a:ea typeface="MuseoModerno"/>
              <a:cs typeface="MuseoModerno"/>
              <a:sym typeface="MuseoModerno"/>
            </a:endParaRPr>
          </a:p>
        </p:txBody>
      </p:sp>
      <p:cxnSp>
        <p:nvCxnSpPr>
          <p:cNvPr id="355" name="Google Shape;355;p46"/>
          <p:cNvCxnSpPr/>
          <p:nvPr/>
        </p:nvCxnSpPr>
        <p:spPr>
          <a:xfrm>
            <a:off x="7968752" y="2917575"/>
            <a:ext cx="4950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2290050" y="317048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200"/>
              <a:t>— Someone </a:t>
            </a:r>
            <a:r>
              <a:rPr lang="en-GB" sz="2200">
                <a:latin typeface="MuseoModerno ExtraBold"/>
                <a:ea typeface="MuseoModerno ExtraBold"/>
                <a:cs typeface="MuseoModerno ExtraBold"/>
                <a:sym typeface="MuseoModerno ExtraBold"/>
              </a:rPr>
              <a:t>Famous</a:t>
            </a:r>
            <a:endParaRPr>
              <a:latin typeface="MuseoModerno ExtraBold"/>
              <a:ea typeface="MuseoModerno ExtraBold"/>
              <a:cs typeface="MuseoModerno ExtraBold"/>
              <a:sym typeface="MuseoModerno ExtraBold"/>
            </a:endParaRPr>
          </a:p>
        </p:txBody>
      </p:sp>
      <p:sp>
        <p:nvSpPr>
          <p:cNvPr id="366" name="Google Shape;366;p48"/>
          <p:cNvSpPr txBox="1"/>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This is a quote, words full of wisdom that someone important said and can make the reader get inspired”</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70" name="Shape 370"/>
        <p:cNvGrpSpPr/>
        <p:nvPr/>
      </p:nvGrpSpPr>
      <p:grpSpPr>
        <a:xfrm>
          <a:off x="0" y="0"/>
          <a:ext cx="0" cy="0"/>
          <a:chOff x="0" y="0"/>
          <a:chExt cx="0" cy="0"/>
        </a:xfrm>
      </p:grpSpPr>
      <p:sp>
        <p:nvSpPr>
          <p:cNvPr id="371" name="Google Shape;371;p49"/>
          <p:cNvSpPr txBox="1"/>
          <p:nvPr>
            <p:ph type="title"/>
          </p:nvPr>
        </p:nvSpPr>
        <p:spPr>
          <a:xfrm>
            <a:off x="484175" y="377800"/>
            <a:ext cx="3447900" cy="133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A picture is worth </a:t>
            </a:r>
            <a:r>
              <a:rPr lang="en-GB">
                <a:latin typeface="MuseoModerno ExtraBold"/>
                <a:ea typeface="MuseoModerno ExtraBold"/>
                <a:cs typeface="MuseoModerno ExtraBold"/>
                <a:sym typeface="MuseoModerno ExtraBold"/>
              </a:rPr>
              <a:t>a thousand words</a:t>
            </a:r>
            <a:endParaRPr>
              <a:latin typeface="MuseoModerno ExtraBold"/>
              <a:ea typeface="MuseoModerno ExtraBold"/>
              <a:cs typeface="MuseoModerno ExtraBold"/>
              <a:sym typeface="MuseoModerno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sp>
        <p:nvSpPr>
          <p:cNvPr id="376" name="Google Shape;376;p50"/>
          <p:cNvSpPr txBox="1"/>
          <p:nvPr>
            <p:ph type="title" idx="2"/>
          </p:nvPr>
        </p:nvSpPr>
        <p:spPr>
          <a:xfrm>
            <a:off x="901887" y="20162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Mision</a:t>
            </a:r>
            <a:endParaRPr lang="en-GB"/>
          </a:p>
        </p:txBody>
      </p:sp>
      <p:sp>
        <p:nvSpPr>
          <p:cNvPr id="377" name="Google Shape;377;p50"/>
          <p:cNvSpPr txBox="1"/>
          <p:nvPr>
            <p:ph type="subTitle" idx="1"/>
          </p:nvPr>
        </p:nvSpPr>
        <p:spPr>
          <a:xfrm>
            <a:off x="901875" y="2397025"/>
            <a:ext cx="1980000" cy="11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actually a cold place. It’s full of iron oxide dust</a:t>
            </a:r>
            <a:endParaRPr lang="en-GB"/>
          </a:p>
        </p:txBody>
      </p:sp>
      <p:sp>
        <p:nvSpPr>
          <p:cNvPr id="378" name="Google Shape;378;p50"/>
          <p:cNvSpPr txBox="1"/>
          <p:nvPr>
            <p:ph type="title" idx="3"/>
          </p:nvPr>
        </p:nvSpPr>
        <p:spPr>
          <a:xfrm>
            <a:off x="6192484" y="2015673"/>
            <a:ext cx="1980000" cy="2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Values</a:t>
            </a:r>
            <a:endParaRPr lang="en-GB"/>
          </a:p>
        </p:txBody>
      </p:sp>
      <p:sp>
        <p:nvSpPr>
          <p:cNvPr id="379" name="Google Shape;379;p50"/>
          <p:cNvSpPr txBox="1"/>
          <p:nvPr>
            <p:ph type="subTitle" idx="4"/>
          </p:nvPr>
        </p:nvSpPr>
        <p:spPr>
          <a:xfrm>
            <a:off x="3547172" y="2397025"/>
            <a:ext cx="1980000" cy="118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Jupiter is the biggest planet in the Solar System and it’s also a gas giant</a:t>
            </a:r>
            <a:endParaRPr lang="en-GB"/>
          </a:p>
        </p:txBody>
      </p:sp>
      <p:sp>
        <p:nvSpPr>
          <p:cNvPr id="380" name="Google Shape;380;p50"/>
          <p:cNvSpPr txBox="1"/>
          <p:nvPr>
            <p:ph type="title" idx="5"/>
          </p:nvPr>
        </p:nvSpPr>
        <p:spPr>
          <a:xfrm>
            <a:off x="3547176" y="20162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Vision</a:t>
            </a:r>
            <a:endParaRPr lang="en-GB"/>
          </a:p>
        </p:txBody>
      </p:sp>
      <p:sp>
        <p:nvSpPr>
          <p:cNvPr id="381" name="Google Shape;381;p50"/>
          <p:cNvSpPr txBox="1"/>
          <p:nvPr>
            <p:ph type="subTitle" idx="6"/>
          </p:nvPr>
        </p:nvSpPr>
        <p:spPr>
          <a:xfrm>
            <a:off x="6192478" y="2397025"/>
            <a:ext cx="1980000" cy="11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a:t>
            </a:r>
            <a:endParaRPr lang="en-GB"/>
          </a:p>
        </p:txBody>
      </p:sp>
      <p:sp>
        <p:nvSpPr>
          <p:cNvPr id="382" name="Google Shape;382;p50"/>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ph</a:t>
            </a:r>
            <a:r>
              <a:rPr lang="en-GB">
                <a:latin typeface="MuseoModerno ExtraBold"/>
                <a:ea typeface="MuseoModerno ExtraBold"/>
                <a:cs typeface="MuseoModerno ExtraBold"/>
                <a:sym typeface="MuseoModerno ExtraBold"/>
              </a:rPr>
              <a:t>ilosophy</a:t>
            </a:r>
            <a:endParaRPr>
              <a:latin typeface="MuseoModerno ExtraBold"/>
              <a:ea typeface="MuseoModerno ExtraBold"/>
              <a:cs typeface="MuseoModerno ExtraBold"/>
              <a:sym typeface="MuseoModerno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1284000" y="1459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MuseoModerno ExtraBold"/>
                <a:ea typeface="MuseoModerno ExtraBold"/>
                <a:cs typeface="MuseoModerno ExtraBold"/>
                <a:sym typeface="MuseoModerno ExtraBold"/>
              </a:rPr>
              <a:t>13,102,019</a:t>
            </a:r>
            <a:endParaRPr>
              <a:latin typeface="MuseoModerno ExtraBold"/>
              <a:ea typeface="MuseoModerno ExtraBold"/>
              <a:cs typeface="MuseoModerno ExtraBold"/>
              <a:sym typeface="MuseoModerno ExtraBold"/>
            </a:endParaRPr>
          </a:p>
        </p:txBody>
      </p:sp>
      <p:sp>
        <p:nvSpPr>
          <p:cNvPr id="388" name="Google Shape;388;p51"/>
          <p:cNvSpPr txBox="1"/>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can catch your audience’s attention</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632159" y="1735306"/>
            <a:ext cx="3048900" cy="44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Our </a:t>
            </a:r>
            <a:r>
              <a:rPr lang="en-GB">
                <a:latin typeface="MuseoModerno ExtraBold"/>
                <a:ea typeface="MuseoModerno ExtraBold"/>
                <a:cs typeface="MuseoModerno ExtraBold"/>
                <a:sym typeface="MuseoModerno ExtraBold"/>
              </a:rPr>
              <a:t>website</a:t>
            </a:r>
            <a:endParaRPr>
              <a:latin typeface="MuseoModerno ExtraBold"/>
              <a:ea typeface="MuseoModerno ExtraBold"/>
              <a:cs typeface="MuseoModerno ExtraBold"/>
              <a:sym typeface="MuseoModerno ExtraBold"/>
            </a:endParaRPr>
          </a:p>
        </p:txBody>
      </p:sp>
      <p:sp>
        <p:nvSpPr>
          <p:cNvPr id="394" name="Google Shape;394;p52"/>
          <p:cNvSpPr txBox="1"/>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of the screen with your own work. Just delete this one, add yours and center it properly</a:t>
            </a:r>
            <a:endParaRPr lang="en-GB"/>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00" name="Google Shape;400;p52"/>
          <p:cNvPicPr preferRelativeResize="0"/>
          <p:nvPr/>
        </p:nvPicPr>
        <p:blipFill rotWithShape="1">
          <a:blip r:embed="rId1"/>
          <a:srcRect b="10"/>
          <a:stretch>
            <a:fillRect/>
          </a:stretch>
        </p:blipFill>
        <p:spPr>
          <a:xfrm>
            <a:off x="4845750" y="1441800"/>
            <a:ext cx="3167702" cy="17816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graphicFrame>
        <p:nvGraphicFramePr>
          <p:cNvPr id="405" name="Google Shape;405;p53"/>
          <p:cNvGraphicFramePr/>
          <p:nvPr/>
        </p:nvGraphicFramePr>
        <p:xfrm>
          <a:off x="1313138" y="1705080"/>
          <a:ext cx="6517725" cy="3000000"/>
        </p:xfrm>
        <a:graphic>
          <a:graphicData uri="http://schemas.openxmlformats.org/drawingml/2006/table">
            <a:tbl>
              <a:tblPr>
                <a:noFill/>
                <a:tableStyleId>{C14768B5-9779-4B18-A6F3-F6D8349C4333}</a:tableStyleId>
              </a:tblPr>
              <a:tblGrid>
                <a:gridCol w="1613975"/>
                <a:gridCol w="3275250"/>
                <a:gridCol w="1628500"/>
              </a:tblGrid>
              <a:tr h="755475">
                <a:tc>
                  <a:txBody>
                    <a:bodyPr/>
                    <a:lstStyle/>
                    <a:p>
                      <a:pPr marL="0" lvl="0" indent="0" algn="ctr" rtl="0">
                        <a:spcBef>
                          <a:spcPts val="0"/>
                        </a:spcBef>
                        <a:spcAft>
                          <a:spcPts val="0"/>
                        </a:spcAft>
                        <a:buNone/>
                      </a:pPr>
                      <a:r>
                        <a:rPr lang="en-GB" sz="2200" b="1">
                          <a:solidFill>
                            <a:schemeClr val="lt1"/>
                          </a:solidFill>
                          <a:latin typeface="MuseoModerno"/>
                          <a:ea typeface="MuseoModerno"/>
                          <a:cs typeface="MuseoModerno"/>
                          <a:sym typeface="MuseoModerno"/>
                        </a:rPr>
                        <a:t>Objective</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200" b="1">
                          <a:solidFill>
                            <a:schemeClr val="lt1"/>
                          </a:solidFill>
                          <a:latin typeface="MuseoModerno"/>
                          <a:ea typeface="MuseoModerno"/>
                          <a:cs typeface="MuseoModerno"/>
                          <a:sym typeface="MuseoModerno"/>
                        </a:rPr>
                        <a:t>Progress</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200" b="1">
                          <a:solidFill>
                            <a:schemeClr val="lt1"/>
                          </a:solidFill>
                          <a:latin typeface="MuseoModerno"/>
                          <a:ea typeface="MuseoModerno"/>
                          <a:cs typeface="MuseoModerno"/>
                          <a:sym typeface="MuseoModerno"/>
                        </a:rPr>
                        <a:t>Deadline</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Mercury</a:t>
                      </a: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04/2022</a:t>
                      </a: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Mars</a:t>
                      </a:r>
                      <a:endParaRPr>
                        <a:solidFill>
                          <a:schemeClr val="lt1"/>
                        </a:solidFill>
                        <a:latin typeface="Maven Pro Medium"/>
                        <a:ea typeface="Maven Pro Medium"/>
                        <a:cs typeface="Maven Pro Medium"/>
                        <a:sym typeface="Maven Pro Medium"/>
                      </a:endParaRPr>
                    </a:p>
                  </a:txBody>
                  <a:tcPr marL="144000" marR="144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06/2022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02875">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Jupiter</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10/2022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50725">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Venus</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Maven Pro Medium"/>
                          <a:ea typeface="Maven Pro Medium"/>
                          <a:cs typeface="Maven Pro Medium"/>
                          <a:sym typeface="Maven Pro Medium"/>
                        </a:rPr>
                        <a:t>12/2022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bl>
          </a:graphicData>
        </a:graphic>
      </p:graphicFrame>
      <p:sp>
        <p:nvSpPr>
          <p:cNvPr id="406" name="Google Shape;406;p53"/>
          <p:cNvSpPr/>
          <p:nvPr/>
        </p:nvSpPr>
        <p:spPr>
          <a:xfrm>
            <a:off x="3068518" y="2545375"/>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53"/>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objectives</a:t>
            </a:r>
            <a:endParaRPr lang="en-GB">
              <a:latin typeface="MuseoModerno ExtraBold"/>
              <a:ea typeface="MuseoModerno ExtraBold"/>
              <a:cs typeface="MuseoModerno ExtraBold"/>
              <a:sym typeface="MuseoModerno ExtraBold"/>
            </a:endParaRPr>
          </a:p>
        </p:txBody>
      </p:sp>
      <p:sp>
        <p:nvSpPr>
          <p:cNvPr id="408" name="Google Shape;408;p53"/>
          <p:cNvSpPr/>
          <p:nvPr/>
        </p:nvSpPr>
        <p:spPr>
          <a:xfrm>
            <a:off x="3068504" y="3346211"/>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Hind" panose="02000000000000000000"/>
              <a:ea typeface="Hind" panose="02000000000000000000"/>
              <a:cs typeface="Hind" panose="02000000000000000000"/>
              <a:sym typeface="Hind" panose="02000000000000000000"/>
            </a:endParaRPr>
          </a:p>
        </p:txBody>
      </p:sp>
      <p:sp>
        <p:nvSpPr>
          <p:cNvPr id="409" name="Google Shape;409;p53"/>
          <p:cNvSpPr/>
          <p:nvPr/>
        </p:nvSpPr>
        <p:spPr>
          <a:xfrm>
            <a:off x="3068492" y="3768364"/>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53"/>
          <p:cNvSpPr/>
          <p:nvPr/>
        </p:nvSpPr>
        <p:spPr>
          <a:xfrm>
            <a:off x="3068493" y="2945788"/>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53"/>
          <p:cNvSpPr/>
          <p:nvPr/>
        </p:nvSpPr>
        <p:spPr>
          <a:xfrm>
            <a:off x="3067082" y="2545375"/>
            <a:ext cx="27657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600">
                <a:latin typeface="Maven Pro"/>
                <a:ea typeface="Maven Pro"/>
                <a:cs typeface="Maven Pro"/>
                <a:sym typeface="Maven Pro"/>
              </a:rPr>
              <a:t>9</a:t>
            </a:r>
            <a:r>
              <a:rPr lang="en-GB" sz="1600">
                <a:latin typeface="Maven Pro"/>
                <a:ea typeface="Maven Pro"/>
                <a:cs typeface="Maven Pro"/>
                <a:sym typeface="Maven Pro"/>
              </a:rPr>
              <a:t>0%</a:t>
            </a:r>
            <a:endParaRPr sz="1600">
              <a:latin typeface="Maven Pro"/>
              <a:ea typeface="Maven Pro"/>
              <a:cs typeface="Maven Pro"/>
              <a:sym typeface="Maven Pro"/>
            </a:endParaRPr>
          </a:p>
        </p:txBody>
      </p:sp>
      <p:sp>
        <p:nvSpPr>
          <p:cNvPr id="412" name="Google Shape;412;p53"/>
          <p:cNvSpPr/>
          <p:nvPr/>
        </p:nvSpPr>
        <p:spPr>
          <a:xfrm>
            <a:off x="3068485" y="3346211"/>
            <a:ext cx="15042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latin typeface="Maven Pro"/>
                <a:ea typeface="Maven Pro"/>
                <a:cs typeface="Maven Pro"/>
                <a:sym typeface="Maven Pro"/>
              </a:rPr>
              <a:t>50 %</a:t>
            </a:r>
            <a:endParaRPr sz="1600">
              <a:latin typeface="Maven Pro"/>
              <a:ea typeface="Maven Pro"/>
              <a:cs typeface="Maven Pro"/>
              <a:sym typeface="Maven Pro"/>
            </a:endParaRPr>
          </a:p>
        </p:txBody>
      </p:sp>
      <p:sp>
        <p:nvSpPr>
          <p:cNvPr id="413" name="Google Shape;413;p53"/>
          <p:cNvSpPr/>
          <p:nvPr/>
        </p:nvSpPr>
        <p:spPr>
          <a:xfrm>
            <a:off x="3068482" y="2945788"/>
            <a:ext cx="19302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600">
                <a:latin typeface="Maven Pro"/>
                <a:ea typeface="Maven Pro"/>
                <a:cs typeface="Maven Pro"/>
                <a:sym typeface="Maven Pro"/>
              </a:rPr>
              <a:t>64%</a:t>
            </a:r>
            <a:endParaRPr sz="1600">
              <a:latin typeface="Maven Pro"/>
              <a:ea typeface="Maven Pro"/>
              <a:cs typeface="Maven Pro"/>
              <a:sym typeface="Maven Pro"/>
            </a:endParaRPr>
          </a:p>
        </p:txBody>
      </p:sp>
      <p:sp>
        <p:nvSpPr>
          <p:cNvPr id="414" name="Google Shape;414;p53"/>
          <p:cNvSpPr/>
          <p:nvPr/>
        </p:nvSpPr>
        <p:spPr>
          <a:xfrm>
            <a:off x="3068486" y="3768364"/>
            <a:ext cx="9717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600">
                <a:latin typeface="Maven Pro"/>
                <a:ea typeface="Maven Pro"/>
                <a:cs typeface="Maven Pro"/>
                <a:sym typeface="Maven Pro"/>
              </a:rPr>
              <a:t>30%</a:t>
            </a:r>
            <a:endParaRPr sz="1600">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Locations</a:t>
            </a:r>
            <a:endParaRPr lang="en-GB"/>
          </a:p>
        </p:txBody>
      </p:sp>
      <p:sp>
        <p:nvSpPr>
          <p:cNvPr id="420" name="Google Shape;420;p54"/>
          <p:cNvSpPr txBox="1"/>
          <p:nvPr/>
        </p:nvSpPr>
        <p:spPr>
          <a:xfrm>
            <a:off x="1590541" y="1348856"/>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421" name="Google Shape;421;p54"/>
          <p:cNvSpPr txBox="1"/>
          <p:nvPr/>
        </p:nvSpPr>
        <p:spPr>
          <a:xfrm>
            <a:off x="1590541" y="2528523"/>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422" name="Google Shape;422;p54"/>
          <p:cNvSpPr txBox="1"/>
          <p:nvPr/>
        </p:nvSpPr>
        <p:spPr>
          <a:xfrm>
            <a:off x="1590541" y="2809318"/>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It’s the second planet from the Sun</a:t>
            </a:r>
            <a:endParaRPr>
              <a:solidFill>
                <a:srgbClr val="FFFFFF"/>
              </a:solidFill>
              <a:latin typeface="Maven Pro"/>
              <a:ea typeface="Maven Pro"/>
              <a:cs typeface="Maven Pro"/>
              <a:sym typeface="Maven Pro"/>
            </a:endParaRPr>
          </a:p>
        </p:txBody>
      </p:sp>
      <p:sp>
        <p:nvSpPr>
          <p:cNvPr id="423" name="Google Shape;423;p54"/>
          <p:cNvSpPr txBox="1"/>
          <p:nvPr/>
        </p:nvSpPr>
        <p:spPr>
          <a:xfrm>
            <a:off x="1590541" y="1629656"/>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It’s the closest planet to the Sun</a:t>
            </a:r>
            <a:endParaRPr>
              <a:solidFill>
                <a:srgbClr val="FFFFFF"/>
              </a:solidFill>
              <a:latin typeface="Maven Pro"/>
              <a:ea typeface="Maven Pro"/>
              <a:cs typeface="Maven Pro"/>
              <a:sym typeface="Maven Pro"/>
            </a:endParaRPr>
          </a:p>
        </p:txBody>
      </p:sp>
      <p:sp>
        <p:nvSpPr>
          <p:cNvPr id="424" name="Google Shape;424;p54"/>
          <p:cNvSpPr/>
          <p:nvPr/>
        </p:nvSpPr>
        <p:spPr>
          <a:xfrm>
            <a:off x="1023485" y="1551668"/>
            <a:ext cx="408600" cy="4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5" name="Google Shape;425;p54"/>
          <p:cNvSpPr/>
          <p:nvPr/>
        </p:nvSpPr>
        <p:spPr>
          <a:xfrm>
            <a:off x="1023485" y="2734193"/>
            <a:ext cx="408600" cy="40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 name="Google Shape;426;p54"/>
          <p:cNvGrpSpPr/>
          <p:nvPr/>
        </p:nvGrpSpPr>
        <p:grpSpPr>
          <a:xfrm>
            <a:off x="3510333" y="1439040"/>
            <a:ext cx="4610182" cy="3031772"/>
            <a:chOff x="3209982" y="1483683"/>
            <a:chExt cx="3855957" cy="2535775"/>
          </a:xfrm>
        </p:grpSpPr>
        <p:sp>
          <p:nvSpPr>
            <p:cNvPr id="427" name="Google Shape;427;p54"/>
            <p:cNvSpPr/>
            <p:nvPr/>
          </p:nvSpPr>
          <p:spPr>
            <a:xfrm>
              <a:off x="3209982" y="1701452"/>
              <a:ext cx="1432464" cy="231800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54"/>
            <p:cNvSpPr/>
            <p:nvPr/>
          </p:nvSpPr>
          <p:spPr>
            <a:xfrm>
              <a:off x="4389347" y="1483683"/>
              <a:ext cx="561980" cy="64018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54"/>
            <p:cNvSpPr/>
            <p:nvPr/>
          </p:nvSpPr>
          <p:spPr>
            <a:xfrm>
              <a:off x="4816519" y="1626793"/>
              <a:ext cx="2245960" cy="193629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54"/>
            <p:cNvSpPr/>
            <p:nvPr/>
          </p:nvSpPr>
          <p:spPr>
            <a:xfrm>
              <a:off x="6475962" y="3053405"/>
              <a:ext cx="189500" cy="104718"/>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54"/>
            <p:cNvSpPr/>
            <p:nvPr/>
          </p:nvSpPr>
          <p:spPr>
            <a:xfrm>
              <a:off x="6340588" y="3042892"/>
              <a:ext cx="308738" cy="222629"/>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54"/>
            <p:cNvSpPr/>
            <p:nvPr/>
          </p:nvSpPr>
          <p:spPr>
            <a:xfrm>
              <a:off x="6532915" y="3268982"/>
              <a:ext cx="533024" cy="44822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3" name="Google Shape;433;p54"/>
          <p:cNvSpPr/>
          <p:nvPr/>
        </p:nvSpPr>
        <p:spPr>
          <a:xfrm>
            <a:off x="7214143" y="2761550"/>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54"/>
          <p:cNvSpPr/>
          <p:nvPr/>
        </p:nvSpPr>
        <p:spPr>
          <a:xfrm>
            <a:off x="5929993" y="2442294"/>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54"/>
          <p:cNvSpPr/>
          <p:nvPr/>
        </p:nvSpPr>
        <p:spPr>
          <a:xfrm>
            <a:off x="4256522" y="2607149"/>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54"/>
          <p:cNvSpPr/>
          <p:nvPr/>
        </p:nvSpPr>
        <p:spPr>
          <a:xfrm>
            <a:off x="4807897" y="3479968"/>
            <a:ext cx="258900" cy="25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54"/>
          <p:cNvSpPr txBox="1"/>
          <p:nvPr/>
        </p:nvSpPr>
        <p:spPr>
          <a:xfrm>
            <a:off x="1590541" y="3708191"/>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Saturn</a:t>
            </a:r>
            <a:endParaRPr sz="2200">
              <a:solidFill>
                <a:srgbClr val="FFFFFF"/>
              </a:solidFill>
              <a:latin typeface="MuseoModerno Medium"/>
              <a:ea typeface="MuseoModerno Medium"/>
              <a:cs typeface="MuseoModerno Medium"/>
              <a:sym typeface="MuseoModerno Medium"/>
            </a:endParaRPr>
          </a:p>
        </p:txBody>
      </p:sp>
      <p:sp>
        <p:nvSpPr>
          <p:cNvPr id="438" name="Google Shape;438;p54"/>
          <p:cNvSpPr txBox="1"/>
          <p:nvPr/>
        </p:nvSpPr>
        <p:spPr>
          <a:xfrm>
            <a:off x="1590541" y="3988991"/>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Saturn is a gas giant and has rings</a:t>
            </a:r>
            <a:endParaRPr>
              <a:solidFill>
                <a:srgbClr val="FFFFFF"/>
              </a:solidFill>
              <a:latin typeface="Maven Pro"/>
              <a:ea typeface="Maven Pro"/>
              <a:cs typeface="Maven Pro"/>
              <a:sym typeface="Maven Pro"/>
            </a:endParaRPr>
          </a:p>
        </p:txBody>
      </p:sp>
      <p:sp>
        <p:nvSpPr>
          <p:cNvPr id="439" name="Google Shape;439;p54"/>
          <p:cNvSpPr/>
          <p:nvPr/>
        </p:nvSpPr>
        <p:spPr>
          <a:xfrm>
            <a:off x="1023485" y="3916703"/>
            <a:ext cx="408600" cy="40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54"/>
          <p:cNvSpPr/>
          <p:nvPr/>
        </p:nvSpPr>
        <p:spPr>
          <a:xfrm>
            <a:off x="5608022" y="2885524"/>
            <a:ext cx="258900" cy="25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 name="Google Shape;441;p54"/>
          <p:cNvSpPr/>
          <p:nvPr/>
        </p:nvSpPr>
        <p:spPr>
          <a:xfrm>
            <a:off x="7563597" y="3657793"/>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BX-Users</a:t>
            </a:r>
            <a:br>
              <a:rPr lang="en-US">
                <a:sym typeface="+mn-ea"/>
              </a:rPr>
            </a:br>
            <a:endParaRPr lang="en-US"/>
          </a:p>
        </p:txBody>
      </p:sp>
      <p:sp>
        <p:nvSpPr>
          <p:cNvPr id="3" name="Text Placeholder 2"/>
          <p:cNvSpPr/>
          <p:nvPr>
            <p:ph type="body" idx="1"/>
          </p:nvPr>
        </p:nvSpPr>
        <p:spPr>
          <a:xfrm>
            <a:off x="539115" y="1203960"/>
            <a:ext cx="4981575" cy="1522730"/>
          </a:xfrm>
        </p:spPr>
        <p:txBody>
          <a:bodyPr/>
          <a:p>
            <a:pPr marL="114300" indent="0">
              <a:buNone/>
            </a:pPr>
            <a:r>
              <a:rPr lang="en-US"/>
              <a:t>BX-Users contains info about the users:</a:t>
            </a:r>
            <a:endParaRPr lang="en-US"/>
          </a:p>
          <a:p>
            <a:pPr>
              <a:buFont typeface="Wingdings" panose="05000000000000000000" charset="0"/>
              <a:buChar char="ü"/>
            </a:pPr>
            <a:r>
              <a:rPr lang="en-US"/>
              <a:t>User-ID</a:t>
            </a:r>
            <a:endParaRPr lang="en-US"/>
          </a:p>
          <a:p>
            <a:pPr>
              <a:buFont typeface="Wingdings" panose="05000000000000000000" charset="0"/>
              <a:buChar char="ü"/>
            </a:pPr>
            <a:r>
              <a:rPr lang="en-US"/>
              <a:t>Location</a:t>
            </a:r>
            <a:endParaRPr lang="en-US"/>
          </a:p>
          <a:p>
            <a:pPr>
              <a:buFont typeface="Wingdings" panose="05000000000000000000" charset="0"/>
              <a:buChar char="ü"/>
            </a:pPr>
            <a:r>
              <a:rPr lang="en-US"/>
              <a:t>Age</a:t>
            </a:r>
            <a:endParaRPr lang="en-US"/>
          </a:p>
        </p:txBody>
      </p:sp>
      <p:pic>
        <p:nvPicPr>
          <p:cNvPr id="5" name="Picture 4" descr="Users"/>
          <p:cNvPicPr>
            <a:picLocks noChangeAspect="1"/>
          </p:cNvPicPr>
          <p:nvPr/>
        </p:nvPicPr>
        <p:blipFill>
          <a:blip r:embed="rId1"/>
          <a:stretch>
            <a:fillRect/>
          </a:stretch>
        </p:blipFill>
        <p:spPr>
          <a:xfrm>
            <a:off x="2771775" y="1779905"/>
            <a:ext cx="4110355" cy="28809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720000"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a:t>
            </a:r>
            <a:endParaRPr lang="en-GB"/>
          </a:p>
        </p:txBody>
      </p:sp>
      <p:sp>
        <p:nvSpPr>
          <p:cNvPr id="447" name="Google Shape;447;p55"/>
          <p:cNvSpPr txBox="1"/>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 is a gas giant and has several rings</a:t>
            </a:r>
            <a:endParaRPr lang="en-GB"/>
          </a:p>
        </p:txBody>
      </p:sp>
      <p:sp>
        <p:nvSpPr>
          <p:cNvPr id="448" name="Google Shape;448;p55"/>
          <p:cNvSpPr txBox="1"/>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a:t>
            </a:r>
            <a:endParaRPr lang="en-GB"/>
          </a:p>
        </p:txBody>
      </p:sp>
      <p:sp>
        <p:nvSpPr>
          <p:cNvPr id="449" name="Google Shape;449;p55"/>
          <p:cNvSpPr txBox="1"/>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 is the farthest planet from the Sun</a:t>
            </a:r>
            <a:endParaRPr lang="en-GB"/>
          </a:p>
        </p:txBody>
      </p:sp>
      <p:sp>
        <p:nvSpPr>
          <p:cNvPr id="450" name="Google Shape;450;p55"/>
          <p:cNvSpPr txBox="1"/>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a:t>
            </a:r>
            <a:endParaRPr lang="en-GB"/>
          </a:p>
        </p:txBody>
      </p:sp>
      <p:sp>
        <p:nvSpPr>
          <p:cNvPr id="451" name="Google Shape;451;p55"/>
          <p:cNvSpPr txBox="1"/>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is the second planet from the Sun</a:t>
            </a:r>
            <a:endParaRPr lang="en-GB"/>
          </a:p>
        </p:txBody>
      </p:sp>
      <p:sp>
        <p:nvSpPr>
          <p:cNvPr id="452" name="Google Shape;452;p55"/>
          <p:cNvSpPr txBox="1"/>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Mars</a:t>
            </a:r>
            <a:endParaRPr lang="en-GB"/>
          </a:p>
        </p:txBody>
      </p:sp>
      <p:sp>
        <p:nvSpPr>
          <p:cNvPr id="453" name="Google Shape;453;p55"/>
          <p:cNvSpPr txBox="1"/>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 cold place not hot</a:t>
            </a:r>
            <a:endParaRPr lang="en-GB"/>
          </a:p>
        </p:txBody>
      </p:sp>
      <p:sp>
        <p:nvSpPr>
          <p:cNvPr id="454" name="Google Shape;454;p55"/>
          <p:cNvSpPr txBox="1"/>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Jupiter</a:t>
            </a:r>
            <a:endParaRPr lang="en-GB"/>
          </a:p>
        </p:txBody>
      </p:sp>
      <p:sp>
        <p:nvSpPr>
          <p:cNvPr id="455" name="Google Shape;455;p55"/>
          <p:cNvSpPr txBox="1"/>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Jupiter is the biggest planet in the Solar System</a:t>
            </a:r>
            <a:endParaRPr lang="en-GB"/>
          </a:p>
        </p:txBody>
      </p:sp>
      <p:sp>
        <p:nvSpPr>
          <p:cNvPr id="456" name="Google Shape;456;p55"/>
          <p:cNvSpPr txBox="1"/>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a:t>
            </a:r>
            <a:endParaRPr lang="en-GB"/>
          </a:p>
        </p:txBody>
      </p:sp>
      <p:sp>
        <p:nvSpPr>
          <p:cNvPr id="457" name="Google Shape;457;p55"/>
          <p:cNvSpPr txBox="1"/>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a:t>
            </a:r>
            <a:endParaRPr lang="en-GB"/>
          </a:p>
        </p:txBody>
      </p:sp>
      <p:sp>
        <p:nvSpPr>
          <p:cNvPr id="458" name="Google Shape;458;p55"/>
          <p:cNvSpPr txBox="1"/>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services</a:t>
            </a:r>
            <a:endParaRPr>
              <a:latin typeface="MuseoModerno ExtraBold"/>
              <a:ea typeface="MuseoModerno ExtraBold"/>
              <a:cs typeface="MuseoModerno ExtraBold"/>
              <a:sym typeface="MuseoModerno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Best </a:t>
            </a:r>
            <a:r>
              <a:rPr lang="en-GB">
                <a:latin typeface="MuseoModerno ExtraBold"/>
                <a:ea typeface="MuseoModerno ExtraBold"/>
                <a:cs typeface="MuseoModerno ExtraBold"/>
                <a:sym typeface="MuseoModerno ExtraBold"/>
              </a:rPr>
              <a:t>sellers</a:t>
            </a:r>
            <a:endParaRPr>
              <a:latin typeface="MuseoModerno ExtraBold"/>
              <a:ea typeface="MuseoModerno ExtraBold"/>
              <a:cs typeface="MuseoModerno ExtraBold"/>
              <a:sym typeface="MuseoModerno ExtraBold"/>
            </a:endParaRPr>
          </a:p>
        </p:txBody>
      </p:sp>
      <p:sp>
        <p:nvSpPr>
          <p:cNvPr id="464" name="Google Shape;464;p56"/>
          <p:cNvSpPr txBox="1"/>
          <p:nvPr/>
        </p:nvSpPr>
        <p:spPr>
          <a:xfrm>
            <a:off x="1869739" y="1638600"/>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Mercury is the closest planet to</a:t>
            </a:r>
            <a:endParaRPr>
              <a:solidFill>
                <a:srgbClr val="FFF9F3"/>
              </a:solidFill>
              <a:latin typeface="Maven Pro"/>
              <a:ea typeface="Maven Pro"/>
              <a:cs typeface="Maven Pro"/>
              <a:sym typeface="Maven Pro"/>
            </a:endParaRPr>
          </a:p>
          <a:p>
            <a:pPr marL="0" lvl="0" indent="0" algn="ctr" rtl="0">
              <a:spcBef>
                <a:spcPts val="0"/>
              </a:spcBef>
              <a:spcAft>
                <a:spcPts val="0"/>
              </a:spcAft>
              <a:buNone/>
            </a:pPr>
            <a:r>
              <a:rPr lang="en-GB">
                <a:solidFill>
                  <a:srgbClr val="FFF9F3"/>
                </a:solidFill>
                <a:latin typeface="Maven Pro"/>
                <a:ea typeface="Maven Pro"/>
                <a:cs typeface="Maven Pro"/>
                <a:sym typeface="Maven Pro"/>
              </a:rPr>
              <a:t>the Sun</a:t>
            </a:r>
            <a:endParaRPr>
              <a:solidFill>
                <a:srgbClr val="FFF9F3"/>
              </a:solidFill>
              <a:latin typeface="Maven Pro"/>
              <a:ea typeface="Maven Pro"/>
              <a:cs typeface="Maven Pro"/>
              <a:sym typeface="Maven Pro"/>
            </a:endParaRPr>
          </a:p>
        </p:txBody>
      </p:sp>
      <p:sp>
        <p:nvSpPr>
          <p:cNvPr id="465" name="Google Shape;465;p56"/>
          <p:cNvSpPr txBox="1"/>
          <p:nvPr/>
        </p:nvSpPr>
        <p:spPr>
          <a:xfrm>
            <a:off x="3672725" y="3055000"/>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500">
                <a:solidFill>
                  <a:srgbClr val="FFFFFF"/>
                </a:solidFill>
                <a:latin typeface="MuseoModerno Medium"/>
                <a:ea typeface="MuseoModerno Medium"/>
                <a:cs typeface="MuseoModerno Medium"/>
                <a:sym typeface="MuseoModerno Medium"/>
              </a:rPr>
              <a:t>02</a:t>
            </a:r>
            <a:endParaRPr sz="4500">
              <a:solidFill>
                <a:srgbClr val="FFFFFF"/>
              </a:solidFill>
              <a:latin typeface="MuseoModerno Medium"/>
              <a:ea typeface="MuseoModerno Medium"/>
              <a:cs typeface="MuseoModerno Medium"/>
              <a:sym typeface="MuseoModerno Medium"/>
            </a:endParaRPr>
          </a:p>
        </p:txBody>
      </p:sp>
      <p:sp>
        <p:nvSpPr>
          <p:cNvPr id="466" name="Google Shape;466;p56"/>
          <p:cNvSpPr txBox="1"/>
          <p:nvPr/>
        </p:nvSpPr>
        <p:spPr>
          <a:xfrm>
            <a:off x="1869750" y="3055001"/>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500">
                <a:solidFill>
                  <a:srgbClr val="FFFFFF"/>
                </a:solidFill>
                <a:latin typeface="MuseoModerno Medium"/>
                <a:ea typeface="MuseoModerno Medium"/>
                <a:cs typeface="MuseoModerno Medium"/>
                <a:sym typeface="MuseoModerno Medium"/>
              </a:rPr>
              <a:t>01</a:t>
            </a:r>
            <a:endParaRPr sz="4500">
              <a:solidFill>
                <a:srgbClr val="FFFFFF"/>
              </a:solidFill>
              <a:latin typeface="MuseoModerno Medium"/>
              <a:ea typeface="MuseoModerno Medium"/>
              <a:cs typeface="MuseoModerno Medium"/>
              <a:sym typeface="MuseoModerno Medium"/>
            </a:endParaRPr>
          </a:p>
        </p:txBody>
      </p:sp>
      <p:sp>
        <p:nvSpPr>
          <p:cNvPr id="467" name="Google Shape;467;p56"/>
          <p:cNvSpPr txBox="1"/>
          <p:nvPr/>
        </p:nvSpPr>
        <p:spPr>
          <a:xfrm>
            <a:off x="5474250" y="3055001"/>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500">
                <a:solidFill>
                  <a:srgbClr val="FFFFFF"/>
                </a:solidFill>
                <a:latin typeface="MuseoModerno Medium"/>
                <a:ea typeface="MuseoModerno Medium"/>
                <a:cs typeface="MuseoModerno Medium"/>
                <a:sym typeface="MuseoModerno Medium"/>
              </a:rPr>
              <a:t>03</a:t>
            </a:r>
            <a:endParaRPr sz="4500">
              <a:solidFill>
                <a:srgbClr val="FFFFFF"/>
              </a:solidFill>
              <a:latin typeface="MuseoModerno Medium"/>
              <a:ea typeface="MuseoModerno Medium"/>
              <a:cs typeface="MuseoModerno Medium"/>
              <a:sym typeface="MuseoModerno Medium"/>
            </a:endParaRPr>
          </a:p>
        </p:txBody>
      </p:sp>
      <p:cxnSp>
        <p:nvCxnSpPr>
          <p:cNvPr id="468" name="Google Shape;468;p56"/>
          <p:cNvCxnSpPr>
            <a:stCxn id="466" idx="0"/>
          </p:cNvCxnSpPr>
          <p:nvPr/>
        </p:nvCxnSpPr>
        <p:spPr>
          <a:xfrm rot="10800000">
            <a:off x="2769750" y="2499101"/>
            <a:ext cx="0" cy="555900"/>
          </a:xfrm>
          <a:prstGeom prst="straightConnector1">
            <a:avLst/>
          </a:prstGeom>
          <a:noFill/>
          <a:ln w="19050" cap="flat" cmpd="sng">
            <a:solidFill>
              <a:schemeClr val="lt1"/>
            </a:solidFill>
            <a:prstDash val="solid"/>
            <a:round/>
            <a:headEnd type="none" w="med" len="med"/>
            <a:tailEnd type="oval" w="med" len="med"/>
          </a:ln>
        </p:spPr>
      </p:cxnSp>
      <p:cxnSp>
        <p:nvCxnSpPr>
          <p:cNvPr id="469" name="Google Shape;469;p56"/>
          <p:cNvCxnSpPr/>
          <p:nvPr/>
        </p:nvCxnSpPr>
        <p:spPr>
          <a:xfrm rot="10800000">
            <a:off x="4572725" y="2470100"/>
            <a:ext cx="0" cy="584700"/>
          </a:xfrm>
          <a:prstGeom prst="straightConnector1">
            <a:avLst/>
          </a:prstGeom>
          <a:noFill/>
          <a:ln w="19050" cap="flat" cmpd="sng">
            <a:solidFill>
              <a:schemeClr val="lt1"/>
            </a:solidFill>
            <a:prstDash val="solid"/>
            <a:round/>
            <a:headEnd type="none" w="med" len="med"/>
            <a:tailEnd type="oval" w="med" len="med"/>
          </a:ln>
        </p:spPr>
      </p:cxnSp>
      <p:cxnSp>
        <p:nvCxnSpPr>
          <p:cNvPr id="470" name="Google Shape;470;p56"/>
          <p:cNvCxnSpPr>
            <a:stCxn id="467" idx="0"/>
            <a:endCxn id="471" idx="2"/>
          </p:cNvCxnSpPr>
          <p:nvPr/>
        </p:nvCxnSpPr>
        <p:spPr>
          <a:xfrm rot="10800000">
            <a:off x="6374250" y="2470001"/>
            <a:ext cx="0" cy="585000"/>
          </a:xfrm>
          <a:prstGeom prst="straightConnector1">
            <a:avLst/>
          </a:prstGeom>
          <a:noFill/>
          <a:ln w="19050" cap="flat" cmpd="sng">
            <a:solidFill>
              <a:schemeClr val="lt1"/>
            </a:solidFill>
            <a:prstDash val="solid"/>
            <a:round/>
            <a:headEnd type="none" w="med" len="med"/>
            <a:tailEnd type="oval" w="med" len="med"/>
          </a:ln>
        </p:spPr>
      </p:cxnSp>
      <p:sp>
        <p:nvSpPr>
          <p:cNvPr id="472" name="Google Shape;472;p56"/>
          <p:cNvSpPr txBox="1"/>
          <p:nvPr/>
        </p:nvSpPr>
        <p:spPr>
          <a:xfrm>
            <a:off x="3672725" y="1638598"/>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Neptune is the farthest planet from the Sun</a:t>
            </a:r>
            <a:endParaRPr>
              <a:solidFill>
                <a:srgbClr val="FFF9F3"/>
              </a:solidFill>
              <a:latin typeface="Maven Pro"/>
              <a:ea typeface="Maven Pro"/>
              <a:cs typeface="Maven Pro"/>
              <a:sym typeface="Maven Pro"/>
            </a:endParaRPr>
          </a:p>
        </p:txBody>
      </p:sp>
      <p:sp>
        <p:nvSpPr>
          <p:cNvPr id="471" name="Google Shape;471;p56"/>
          <p:cNvSpPr txBox="1"/>
          <p:nvPr/>
        </p:nvSpPr>
        <p:spPr>
          <a:xfrm>
            <a:off x="5474258" y="1638607"/>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Despite being red, Mars is actually a cold place</a:t>
            </a:r>
            <a:endParaRPr>
              <a:solidFill>
                <a:srgbClr val="FFF9F3"/>
              </a:solidFill>
              <a:latin typeface="Maven Pro"/>
              <a:ea typeface="Maven Pro"/>
              <a:cs typeface="Maven Pro"/>
              <a:sym typeface="Maven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1500663" y="1509594"/>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Loyalty</a:t>
            </a:r>
            <a:endParaRPr lang="en-GB"/>
          </a:p>
        </p:txBody>
      </p:sp>
      <p:sp>
        <p:nvSpPr>
          <p:cNvPr id="478" name="Google Shape;478;p57"/>
          <p:cNvSpPr txBox="1"/>
          <p:nvPr>
            <p:ph type="subTitle" idx="1"/>
          </p:nvPr>
        </p:nvSpPr>
        <p:spPr>
          <a:xfrm>
            <a:off x="1798272" y="1977425"/>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 is the farthest planet from the Sun</a:t>
            </a:r>
            <a:endParaRPr lang="en-GB"/>
          </a:p>
        </p:txBody>
      </p:sp>
      <p:sp>
        <p:nvSpPr>
          <p:cNvPr id="479" name="Google Shape;479;p57"/>
          <p:cNvSpPr txBox="1"/>
          <p:nvPr>
            <p:ph type="title" idx="2"/>
          </p:nvPr>
        </p:nvSpPr>
        <p:spPr>
          <a:xfrm>
            <a:off x="4776243" y="1509594"/>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Efficiency</a:t>
            </a:r>
            <a:endParaRPr lang="en-GB"/>
          </a:p>
        </p:txBody>
      </p:sp>
      <p:sp>
        <p:nvSpPr>
          <p:cNvPr id="480" name="Google Shape;480;p57"/>
          <p:cNvSpPr txBox="1"/>
          <p:nvPr>
            <p:ph type="subTitle" idx="3"/>
          </p:nvPr>
        </p:nvSpPr>
        <p:spPr>
          <a:xfrm>
            <a:off x="5073849" y="1977425"/>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a:t>
            </a:r>
            <a:endParaRPr lang="en-GB"/>
          </a:p>
        </p:txBody>
      </p:sp>
      <p:sp>
        <p:nvSpPr>
          <p:cNvPr id="481" name="Google Shape;481;p57"/>
          <p:cNvSpPr txBox="1"/>
          <p:nvPr>
            <p:ph type="title" idx="4"/>
          </p:nvPr>
        </p:nvSpPr>
        <p:spPr>
          <a:xfrm>
            <a:off x="1500663" y="335770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Reliability</a:t>
            </a:r>
            <a:endParaRPr lang="en-GB"/>
          </a:p>
        </p:txBody>
      </p:sp>
      <p:sp>
        <p:nvSpPr>
          <p:cNvPr id="482" name="Google Shape;482;p57"/>
          <p:cNvSpPr txBox="1"/>
          <p:nvPr>
            <p:ph type="subTitle" idx="5"/>
          </p:nvPr>
        </p:nvSpPr>
        <p:spPr>
          <a:xfrm>
            <a:off x="1798272" y="3825526"/>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Jupiter is the biggest planet of them all</a:t>
            </a:r>
            <a:endParaRPr lang="en-GB"/>
          </a:p>
        </p:txBody>
      </p:sp>
      <p:sp>
        <p:nvSpPr>
          <p:cNvPr id="483" name="Google Shape;483;p57"/>
          <p:cNvSpPr txBox="1"/>
          <p:nvPr>
            <p:ph type="title" idx="6"/>
          </p:nvPr>
        </p:nvSpPr>
        <p:spPr>
          <a:xfrm>
            <a:off x="4776243" y="335770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Commitment</a:t>
            </a:r>
            <a:endParaRPr lang="en-GB"/>
          </a:p>
        </p:txBody>
      </p:sp>
      <p:sp>
        <p:nvSpPr>
          <p:cNvPr id="484" name="Google Shape;484;p57"/>
          <p:cNvSpPr txBox="1"/>
          <p:nvPr>
            <p:ph type="subTitle" idx="7"/>
          </p:nvPr>
        </p:nvSpPr>
        <p:spPr>
          <a:xfrm>
            <a:off x="5073849" y="3825526"/>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 cold place not hot</a:t>
            </a:r>
            <a:endParaRPr lang="en-GB"/>
          </a:p>
        </p:txBody>
      </p:sp>
      <p:sp>
        <p:nvSpPr>
          <p:cNvPr id="485" name="Google Shape;485;p57"/>
          <p:cNvSpPr txBox="1"/>
          <p:nvPr>
            <p:ph type="title" idx="8"/>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strengths</a:t>
            </a:r>
            <a:endParaRPr>
              <a:latin typeface="MuseoModerno ExtraBold"/>
              <a:ea typeface="MuseoModerno ExtraBold"/>
              <a:cs typeface="MuseoModerno ExtraBold"/>
              <a:sym typeface="MuseoModerno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89" name="Shape 489"/>
        <p:cNvGrpSpPr/>
        <p:nvPr/>
      </p:nvGrpSpPr>
      <p:grpSpPr>
        <a:xfrm>
          <a:off x="0" y="0"/>
          <a:ext cx="0" cy="0"/>
          <a:chOff x="0" y="0"/>
          <a:chExt cx="0" cy="0"/>
        </a:xfrm>
      </p:grpSpPr>
      <p:sp>
        <p:nvSpPr>
          <p:cNvPr id="490" name="Google Shape;490;p58"/>
          <p:cNvSpPr txBox="1"/>
          <p:nvPr>
            <p:ph type="subTitle" idx="1"/>
          </p:nvPr>
        </p:nvSpPr>
        <p:spPr>
          <a:xfrm>
            <a:off x="1819350" y="1205425"/>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The Sun’s mass compared to Earth’s</a:t>
            </a:r>
            <a:endParaRPr lang="en-GB"/>
          </a:p>
        </p:txBody>
      </p:sp>
      <p:sp>
        <p:nvSpPr>
          <p:cNvPr id="491" name="Google Shape;491;p58"/>
          <p:cNvSpPr txBox="1"/>
          <p:nvPr>
            <p:ph type="title"/>
          </p:nvPr>
        </p:nvSpPr>
        <p:spPr>
          <a:xfrm>
            <a:off x="2120255" y="54000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333,000</a:t>
            </a:r>
            <a:endParaRPr lang="en-GB"/>
          </a:p>
        </p:txBody>
      </p:sp>
      <p:sp>
        <p:nvSpPr>
          <p:cNvPr id="492" name="Google Shape;492;p58"/>
          <p:cNvSpPr txBox="1"/>
          <p:nvPr>
            <p:ph type="subTitle" idx="2"/>
          </p:nvPr>
        </p:nvSpPr>
        <p:spPr>
          <a:xfrm>
            <a:off x="1819350" y="2684200"/>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Jupiter’s rotation period</a:t>
            </a:r>
            <a:endParaRPr lang="en-GB"/>
          </a:p>
        </p:txBody>
      </p:sp>
      <p:sp>
        <p:nvSpPr>
          <p:cNvPr id="493" name="Google Shape;493;p58"/>
          <p:cNvSpPr txBox="1"/>
          <p:nvPr>
            <p:ph type="title" idx="3"/>
          </p:nvPr>
        </p:nvSpPr>
        <p:spPr>
          <a:xfrm>
            <a:off x="2120250" y="201877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9h 55m 23s</a:t>
            </a:r>
            <a:endParaRPr lang="en-GB"/>
          </a:p>
        </p:txBody>
      </p:sp>
      <p:sp>
        <p:nvSpPr>
          <p:cNvPr id="494" name="Google Shape;494;p58"/>
          <p:cNvSpPr txBox="1"/>
          <p:nvPr>
            <p:ph type="subTitle" idx="4"/>
          </p:nvPr>
        </p:nvSpPr>
        <p:spPr>
          <a:xfrm>
            <a:off x="1819352" y="4162975"/>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r>
              <a:rPr lang="en-GB"/>
              <a:t>istance between Earth and the Moon</a:t>
            </a:r>
            <a:endParaRPr lang="en-GB"/>
          </a:p>
        </p:txBody>
      </p:sp>
      <p:sp>
        <p:nvSpPr>
          <p:cNvPr id="495" name="Google Shape;495;p58"/>
          <p:cNvSpPr txBox="1"/>
          <p:nvPr>
            <p:ph type="title" idx="5"/>
          </p:nvPr>
        </p:nvSpPr>
        <p:spPr>
          <a:xfrm>
            <a:off x="2120253" y="349754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386,000 km</a:t>
            </a:r>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Black"/>
                <a:ea typeface="MuseoModerno Black"/>
                <a:cs typeface="MuseoModerno Black"/>
                <a:sym typeface="MuseoModerno Black"/>
              </a:rPr>
              <a:t>growth</a:t>
            </a:r>
            <a:endParaRPr>
              <a:latin typeface="MuseoModerno Black"/>
              <a:ea typeface="MuseoModerno Black"/>
              <a:cs typeface="MuseoModerno Black"/>
              <a:sym typeface="MuseoModerno Black"/>
            </a:endParaRPr>
          </a:p>
        </p:txBody>
      </p:sp>
      <p:sp>
        <p:nvSpPr>
          <p:cNvPr id="501" name="Google Shape;501;p59"/>
          <p:cNvSpPr txBox="1"/>
          <p:nvPr/>
        </p:nvSpPr>
        <p:spPr>
          <a:xfrm>
            <a:off x="4372938" y="4092875"/>
            <a:ext cx="3996600" cy="51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latin typeface="Arimo" panose="020B0604020202020204"/>
                <a:ea typeface="Arimo" panose="020B0604020202020204"/>
                <a:cs typeface="Arimo" panose="020B0604020202020204"/>
                <a:sym typeface="Arimo" panose="020B0604020202020204"/>
              </a:rPr>
              <a:t>Follow the link in the graph to modify its data and then paste the new one here.</a:t>
            </a:r>
            <a:r>
              <a:rPr lang="en-GB" sz="1000">
                <a:solidFill>
                  <a:srgbClr val="FFFFFF"/>
                </a:solidFill>
                <a:uFill>
                  <a:noFill/>
                </a:uFill>
                <a:latin typeface="Arimo SemiBold" panose="020B0604020202020204"/>
                <a:ea typeface="Arimo SemiBold" panose="020B0604020202020204"/>
                <a:cs typeface="Arimo SemiBold" panose="020B0604020202020204"/>
                <a:sym typeface="Arimo SemiBold" panose="020B0604020202020204"/>
                <a:hlinkClick r:id="rId1"/>
              </a:rPr>
              <a:t> </a:t>
            </a:r>
            <a:r>
              <a:rPr lang="en-GB" sz="1000">
                <a:solidFill>
                  <a:srgbClr val="FFFFFF"/>
                </a:solidFill>
                <a:uFill>
                  <a:noFill/>
                </a:uFill>
                <a:latin typeface="Arimo" panose="020B0604020202020204"/>
                <a:ea typeface="Arimo" panose="020B0604020202020204"/>
                <a:cs typeface="Arimo" panose="020B0604020202020204"/>
                <a:sym typeface="Arimo" panose="020B0604020202020204"/>
                <a:hlinkClick r:id="rId1"/>
              </a:rPr>
              <a:t>For more info,</a:t>
            </a:r>
            <a:r>
              <a:rPr lang="en-GB" sz="1000" b="1">
                <a:solidFill>
                  <a:srgbClr val="FFFFFF"/>
                </a:solidFill>
                <a:uFill>
                  <a:noFill/>
                </a:uFill>
                <a:latin typeface="Arimo" panose="020B0604020202020204"/>
                <a:ea typeface="Arimo" panose="020B0604020202020204"/>
                <a:cs typeface="Arimo" panose="020B0604020202020204"/>
                <a:sym typeface="Arimo" panose="020B0604020202020204"/>
                <a:hlinkClick r:id="rId1"/>
              </a:rPr>
              <a:t> click </a:t>
            </a:r>
            <a:r>
              <a:rPr lang="en-GB" sz="1000" b="1">
                <a:solidFill>
                  <a:srgbClr val="FFFFFF"/>
                </a:solidFill>
                <a:uFill>
                  <a:noFill/>
                </a:uFill>
                <a:latin typeface="Arimo" panose="020B0604020202020204"/>
                <a:ea typeface="Arimo" panose="020B0604020202020204"/>
                <a:cs typeface="Arimo" panose="020B0604020202020204"/>
                <a:sym typeface="Arimo" panose="020B0604020202020204"/>
                <a:hlinkClick r:id="rId1"/>
              </a:rPr>
              <a:t>here</a:t>
            </a:r>
            <a:endParaRPr sz="1000" b="1">
              <a:solidFill>
                <a:srgbClr val="FFFFFF"/>
              </a:solidFill>
              <a:latin typeface="Arimo" panose="020B0604020202020204"/>
              <a:ea typeface="Arimo" panose="020B0604020202020204"/>
              <a:cs typeface="Arimo" panose="020B0604020202020204"/>
              <a:sym typeface="Arimo" panose="020B0604020202020204"/>
            </a:endParaRPr>
          </a:p>
        </p:txBody>
      </p:sp>
      <p:sp>
        <p:nvSpPr>
          <p:cNvPr id="502" name="Google Shape;502;p59"/>
          <p:cNvSpPr txBox="1"/>
          <p:nvPr/>
        </p:nvSpPr>
        <p:spPr>
          <a:xfrm>
            <a:off x="1518744" y="1482738"/>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503" name="Google Shape;503;p59"/>
          <p:cNvSpPr txBox="1"/>
          <p:nvPr/>
        </p:nvSpPr>
        <p:spPr>
          <a:xfrm>
            <a:off x="1518744" y="2557850"/>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504" name="Google Shape;504;p59"/>
          <p:cNvSpPr txBox="1"/>
          <p:nvPr/>
        </p:nvSpPr>
        <p:spPr>
          <a:xfrm>
            <a:off x="1518744" y="2838650"/>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It’s the second planet from the Sun</a:t>
            </a:r>
            <a:endParaRPr>
              <a:solidFill>
                <a:srgbClr val="FFFFFF"/>
              </a:solidFill>
              <a:latin typeface="Maven Pro"/>
              <a:ea typeface="Maven Pro"/>
              <a:cs typeface="Maven Pro"/>
              <a:sym typeface="Maven Pro"/>
            </a:endParaRPr>
          </a:p>
        </p:txBody>
      </p:sp>
      <p:sp>
        <p:nvSpPr>
          <p:cNvPr id="505" name="Google Shape;505;p59"/>
          <p:cNvSpPr txBox="1"/>
          <p:nvPr/>
        </p:nvSpPr>
        <p:spPr>
          <a:xfrm>
            <a:off x="1518744" y="1763538"/>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It’s the closest planet to the Sun</a:t>
            </a:r>
            <a:endParaRPr>
              <a:solidFill>
                <a:srgbClr val="FFFFFF"/>
              </a:solidFill>
              <a:latin typeface="Maven Pro"/>
              <a:ea typeface="Maven Pro"/>
              <a:cs typeface="Maven Pro"/>
              <a:sym typeface="Maven Pro"/>
            </a:endParaRPr>
          </a:p>
        </p:txBody>
      </p:sp>
      <p:sp>
        <p:nvSpPr>
          <p:cNvPr id="506" name="Google Shape;506;p59"/>
          <p:cNvSpPr txBox="1"/>
          <p:nvPr/>
        </p:nvSpPr>
        <p:spPr>
          <a:xfrm>
            <a:off x="1518744" y="3632963"/>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FFFFFF"/>
                </a:solidFill>
                <a:latin typeface="MuseoModerno Medium"/>
                <a:ea typeface="MuseoModerno Medium"/>
                <a:cs typeface="MuseoModerno Medium"/>
                <a:sym typeface="MuseoModerno Medium"/>
              </a:rPr>
              <a:t>Mars</a:t>
            </a:r>
            <a:endParaRPr sz="2200">
              <a:solidFill>
                <a:srgbClr val="FFFFFF"/>
              </a:solidFill>
              <a:latin typeface="MuseoModerno Medium"/>
              <a:ea typeface="MuseoModerno Medium"/>
              <a:cs typeface="MuseoModerno Medium"/>
              <a:sym typeface="MuseoModerno Medium"/>
            </a:endParaRPr>
          </a:p>
        </p:txBody>
      </p:sp>
      <p:sp>
        <p:nvSpPr>
          <p:cNvPr id="507" name="Google Shape;507;p59"/>
          <p:cNvSpPr txBox="1"/>
          <p:nvPr/>
        </p:nvSpPr>
        <p:spPr>
          <a:xfrm>
            <a:off x="1518744" y="3913763"/>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Mars is actually a very cold place</a:t>
            </a:r>
            <a:endParaRPr>
              <a:solidFill>
                <a:srgbClr val="FFFFFF"/>
              </a:solidFill>
              <a:latin typeface="Maven Pro"/>
              <a:ea typeface="Maven Pro"/>
              <a:cs typeface="Maven Pro"/>
              <a:sym typeface="Maven Pro"/>
            </a:endParaRPr>
          </a:p>
        </p:txBody>
      </p:sp>
      <p:sp>
        <p:nvSpPr>
          <p:cNvPr id="508" name="Google Shape;508;p59"/>
          <p:cNvSpPr txBox="1"/>
          <p:nvPr/>
        </p:nvSpPr>
        <p:spPr>
          <a:xfrm>
            <a:off x="4918886"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MuseoModerno Medium"/>
                <a:ea typeface="MuseoModerno Medium"/>
                <a:cs typeface="MuseoModerno Medium"/>
                <a:sym typeface="MuseoModerno Medium"/>
              </a:rPr>
              <a:t>2019</a:t>
            </a:r>
            <a:endParaRPr sz="1600">
              <a:solidFill>
                <a:srgbClr val="FFFFFF"/>
              </a:solidFill>
              <a:latin typeface="MuseoModerno Medium"/>
              <a:ea typeface="MuseoModerno Medium"/>
              <a:cs typeface="MuseoModerno Medium"/>
              <a:sym typeface="MuseoModerno Medium"/>
            </a:endParaRPr>
          </a:p>
        </p:txBody>
      </p:sp>
      <p:sp>
        <p:nvSpPr>
          <p:cNvPr id="509" name="Google Shape;509;p59"/>
          <p:cNvSpPr/>
          <p:nvPr/>
        </p:nvSpPr>
        <p:spPr>
          <a:xfrm>
            <a:off x="951688" y="1685550"/>
            <a:ext cx="408600" cy="40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59"/>
          <p:cNvSpPr/>
          <p:nvPr/>
        </p:nvSpPr>
        <p:spPr>
          <a:xfrm>
            <a:off x="951688" y="2766363"/>
            <a:ext cx="408600" cy="40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59"/>
          <p:cNvSpPr/>
          <p:nvPr/>
        </p:nvSpPr>
        <p:spPr>
          <a:xfrm>
            <a:off x="951688" y="3861758"/>
            <a:ext cx="408600" cy="4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59"/>
          <p:cNvSpPr txBox="1"/>
          <p:nvPr/>
        </p:nvSpPr>
        <p:spPr>
          <a:xfrm>
            <a:off x="6020702"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MuseoModerno Medium"/>
                <a:ea typeface="MuseoModerno Medium"/>
                <a:cs typeface="MuseoModerno Medium"/>
                <a:sym typeface="MuseoModerno Medium"/>
              </a:rPr>
              <a:t>2020</a:t>
            </a:r>
            <a:endParaRPr sz="1600">
              <a:solidFill>
                <a:srgbClr val="FFFFFF"/>
              </a:solidFill>
              <a:latin typeface="MuseoModerno Medium"/>
              <a:ea typeface="MuseoModerno Medium"/>
              <a:cs typeface="MuseoModerno Medium"/>
              <a:sym typeface="MuseoModerno Medium"/>
            </a:endParaRPr>
          </a:p>
        </p:txBody>
      </p:sp>
      <p:sp>
        <p:nvSpPr>
          <p:cNvPr id="513" name="Google Shape;513;p59"/>
          <p:cNvSpPr txBox="1"/>
          <p:nvPr/>
        </p:nvSpPr>
        <p:spPr>
          <a:xfrm>
            <a:off x="7115274"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MuseoModerno Medium"/>
                <a:ea typeface="MuseoModerno Medium"/>
                <a:cs typeface="MuseoModerno Medium"/>
                <a:sym typeface="MuseoModerno Medium"/>
              </a:rPr>
              <a:t>2021</a:t>
            </a:r>
            <a:endParaRPr sz="1600">
              <a:solidFill>
                <a:srgbClr val="FFFFFF"/>
              </a:solidFill>
              <a:latin typeface="MuseoModerno Medium"/>
              <a:ea typeface="MuseoModerno Medium"/>
              <a:cs typeface="MuseoModerno Medium"/>
              <a:sym typeface="MuseoModerno Medium"/>
            </a:endParaRPr>
          </a:p>
        </p:txBody>
      </p:sp>
      <p:pic>
        <p:nvPicPr>
          <p:cNvPr id="514" name="Google Shape;514;p59">
            <a:hlinkClick r:id="rId2"/>
          </p:cNvPr>
          <p:cNvPicPr preferRelativeResize="0"/>
          <p:nvPr/>
        </p:nvPicPr>
        <p:blipFill>
          <a:blip r:embed="rId3"/>
          <a:stretch>
            <a:fillRect/>
          </a:stretch>
        </p:blipFill>
        <p:spPr>
          <a:xfrm>
            <a:off x="4311727" y="1298275"/>
            <a:ext cx="4119066" cy="254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18" name="Shape 518"/>
        <p:cNvGrpSpPr/>
        <p:nvPr/>
      </p:nvGrpSpPr>
      <p:grpSpPr>
        <a:xfrm>
          <a:off x="0" y="0"/>
          <a:ext cx="0" cy="0"/>
          <a:chOff x="0" y="0"/>
          <a:chExt cx="0" cy="0"/>
        </a:xfrm>
      </p:grpSpPr>
      <p:sp>
        <p:nvSpPr>
          <p:cNvPr id="519" name="Google Shape;519;p60"/>
          <p:cNvSpPr/>
          <p:nvPr/>
        </p:nvSpPr>
        <p:spPr>
          <a:xfrm>
            <a:off x="3223437" y="1980513"/>
            <a:ext cx="647151" cy="64745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520" name="Google Shape;520;p60"/>
          <p:cNvSpPr/>
          <p:nvPr/>
        </p:nvSpPr>
        <p:spPr>
          <a:xfrm>
            <a:off x="1658362" y="2006550"/>
            <a:ext cx="647151" cy="64745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521" name="Google Shape;521;p60"/>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Customer </a:t>
            </a:r>
            <a:r>
              <a:rPr lang="en-GB">
                <a:latin typeface="MuseoModerno ExtraBold"/>
                <a:ea typeface="MuseoModerno ExtraBold"/>
                <a:cs typeface="MuseoModerno ExtraBold"/>
                <a:sym typeface="MuseoModerno ExtraBold"/>
              </a:rPr>
              <a:t>profile</a:t>
            </a:r>
            <a:endParaRPr>
              <a:latin typeface="MuseoModerno ExtraBold"/>
              <a:ea typeface="MuseoModerno ExtraBold"/>
              <a:cs typeface="MuseoModerno ExtraBold"/>
              <a:sym typeface="MuseoModerno ExtraBold"/>
            </a:endParaRPr>
          </a:p>
        </p:txBody>
      </p:sp>
      <p:grpSp>
        <p:nvGrpSpPr>
          <p:cNvPr id="522" name="Google Shape;522;p60"/>
          <p:cNvGrpSpPr/>
          <p:nvPr/>
        </p:nvGrpSpPr>
        <p:grpSpPr>
          <a:xfrm>
            <a:off x="6041932" y="3871785"/>
            <a:ext cx="356221" cy="333366"/>
            <a:chOff x="-12643475" y="3657325"/>
            <a:chExt cx="353675" cy="330950"/>
          </a:xfrm>
        </p:grpSpPr>
        <p:sp>
          <p:nvSpPr>
            <p:cNvPr id="523" name="Google Shape;523;p6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6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6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6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6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6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 name="Google Shape;529;p60"/>
          <p:cNvGrpSpPr/>
          <p:nvPr/>
        </p:nvGrpSpPr>
        <p:grpSpPr>
          <a:xfrm>
            <a:off x="3420212" y="3861243"/>
            <a:ext cx="356096" cy="354469"/>
            <a:chOff x="-9089725" y="3180200"/>
            <a:chExt cx="353550" cy="351900"/>
          </a:xfrm>
        </p:grpSpPr>
        <p:sp>
          <p:nvSpPr>
            <p:cNvPr id="530" name="Google Shape;530;p6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6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 name="Google Shape;532;p60"/>
          <p:cNvGrpSpPr/>
          <p:nvPr/>
        </p:nvGrpSpPr>
        <p:grpSpPr>
          <a:xfrm>
            <a:off x="828607" y="3893976"/>
            <a:ext cx="369068" cy="289004"/>
            <a:chOff x="-41526450" y="3653375"/>
            <a:chExt cx="315875" cy="247350"/>
          </a:xfrm>
        </p:grpSpPr>
        <p:sp>
          <p:nvSpPr>
            <p:cNvPr id="533" name="Google Shape;533;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 name="Google Shape;535;p60"/>
          <p:cNvGrpSpPr/>
          <p:nvPr/>
        </p:nvGrpSpPr>
        <p:grpSpPr>
          <a:xfrm>
            <a:off x="5544602" y="2633335"/>
            <a:ext cx="1918700" cy="317425"/>
            <a:chOff x="5894022" y="2067910"/>
            <a:chExt cx="1918700" cy="317425"/>
          </a:xfrm>
        </p:grpSpPr>
        <p:sp>
          <p:nvSpPr>
            <p:cNvPr id="536" name="Google Shape;536;p60"/>
            <p:cNvSpPr/>
            <p:nvPr/>
          </p:nvSpPr>
          <p:spPr>
            <a:xfrm>
              <a:off x="589402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60"/>
            <p:cNvSpPr/>
            <p:nvPr/>
          </p:nvSpPr>
          <p:spPr>
            <a:xfrm>
              <a:off x="749532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60"/>
            <p:cNvSpPr/>
            <p:nvPr/>
          </p:nvSpPr>
          <p:spPr>
            <a:xfrm>
              <a:off x="6294347" y="2067935"/>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60"/>
            <p:cNvSpPr/>
            <p:nvPr/>
          </p:nvSpPr>
          <p:spPr>
            <a:xfrm>
              <a:off x="669467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60"/>
            <p:cNvSpPr/>
            <p:nvPr/>
          </p:nvSpPr>
          <p:spPr>
            <a:xfrm>
              <a:off x="7094997" y="2067935"/>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 name="Google Shape;541;p60"/>
          <p:cNvGrpSpPr/>
          <p:nvPr/>
        </p:nvGrpSpPr>
        <p:grpSpPr>
          <a:xfrm>
            <a:off x="5544577" y="2067910"/>
            <a:ext cx="1918700" cy="317425"/>
            <a:chOff x="5894022" y="2067910"/>
            <a:chExt cx="1918700" cy="317425"/>
          </a:xfrm>
        </p:grpSpPr>
        <p:sp>
          <p:nvSpPr>
            <p:cNvPr id="542" name="Google Shape;542;p60"/>
            <p:cNvSpPr/>
            <p:nvPr/>
          </p:nvSpPr>
          <p:spPr>
            <a:xfrm>
              <a:off x="589402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60"/>
            <p:cNvSpPr/>
            <p:nvPr/>
          </p:nvSpPr>
          <p:spPr>
            <a:xfrm>
              <a:off x="749532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60"/>
            <p:cNvSpPr/>
            <p:nvPr/>
          </p:nvSpPr>
          <p:spPr>
            <a:xfrm>
              <a:off x="6294347" y="2067935"/>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60"/>
            <p:cNvSpPr/>
            <p:nvPr/>
          </p:nvSpPr>
          <p:spPr>
            <a:xfrm>
              <a:off x="669467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60"/>
            <p:cNvSpPr/>
            <p:nvPr/>
          </p:nvSpPr>
          <p:spPr>
            <a:xfrm>
              <a:off x="7094997" y="2067935"/>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 name="Google Shape;547;p60"/>
          <p:cNvSpPr txBox="1"/>
          <p:nvPr/>
        </p:nvSpPr>
        <p:spPr>
          <a:xfrm>
            <a:off x="1839425" y="1325570"/>
            <a:ext cx="196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Gender</a:t>
            </a:r>
            <a:endParaRPr sz="2200">
              <a:solidFill>
                <a:srgbClr val="FFFFFF"/>
              </a:solidFill>
              <a:latin typeface="MuseoModerno"/>
              <a:ea typeface="MuseoModerno"/>
              <a:cs typeface="MuseoModerno"/>
              <a:sym typeface="MuseoModerno"/>
            </a:endParaRPr>
          </a:p>
        </p:txBody>
      </p:sp>
      <p:sp>
        <p:nvSpPr>
          <p:cNvPr id="548" name="Google Shape;548;p60"/>
          <p:cNvSpPr txBox="1"/>
          <p:nvPr/>
        </p:nvSpPr>
        <p:spPr>
          <a:xfrm>
            <a:off x="5418080" y="1325504"/>
            <a:ext cx="196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Age</a:t>
            </a:r>
            <a:endParaRPr sz="2200">
              <a:solidFill>
                <a:srgbClr val="FFFFFF"/>
              </a:solidFill>
              <a:latin typeface="MuseoModerno"/>
              <a:ea typeface="MuseoModerno"/>
              <a:cs typeface="MuseoModerno"/>
              <a:sym typeface="MuseoModerno"/>
            </a:endParaRPr>
          </a:p>
        </p:txBody>
      </p:sp>
      <p:grpSp>
        <p:nvGrpSpPr>
          <p:cNvPr id="549" name="Google Shape;549;p60"/>
          <p:cNvGrpSpPr/>
          <p:nvPr/>
        </p:nvGrpSpPr>
        <p:grpSpPr>
          <a:xfrm>
            <a:off x="1449898" y="3942325"/>
            <a:ext cx="1096500" cy="192300"/>
            <a:chOff x="1449898" y="3942325"/>
            <a:chExt cx="1096500" cy="192300"/>
          </a:xfrm>
        </p:grpSpPr>
        <p:sp>
          <p:nvSpPr>
            <p:cNvPr id="550" name="Google Shape;550;p60"/>
            <p:cNvSpPr/>
            <p:nvPr/>
          </p:nvSpPr>
          <p:spPr>
            <a:xfrm>
              <a:off x="1449898"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60"/>
            <p:cNvSpPr/>
            <p:nvPr/>
          </p:nvSpPr>
          <p:spPr>
            <a:xfrm>
              <a:off x="1449905" y="3942325"/>
              <a:ext cx="2805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60"/>
          <p:cNvGrpSpPr/>
          <p:nvPr/>
        </p:nvGrpSpPr>
        <p:grpSpPr>
          <a:xfrm>
            <a:off x="4019348" y="3942325"/>
            <a:ext cx="1096500" cy="192300"/>
            <a:chOff x="4091160" y="3942325"/>
            <a:chExt cx="1096500" cy="192300"/>
          </a:xfrm>
        </p:grpSpPr>
        <p:sp>
          <p:nvSpPr>
            <p:cNvPr id="553" name="Google Shape;553;p60"/>
            <p:cNvSpPr/>
            <p:nvPr/>
          </p:nvSpPr>
          <p:spPr>
            <a:xfrm>
              <a:off x="4091160"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60"/>
            <p:cNvSpPr/>
            <p:nvPr/>
          </p:nvSpPr>
          <p:spPr>
            <a:xfrm>
              <a:off x="4091171" y="3942325"/>
              <a:ext cx="5682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5" name="Google Shape;555;p60"/>
          <p:cNvSpPr txBox="1"/>
          <p:nvPr/>
        </p:nvSpPr>
        <p:spPr>
          <a:xfrm flipH="1">
            <a:off x="4730980" y="20067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Maven Pro"/>
                <a:ea typeface="Maven Pro"/>
                <a:cs typeface="Maven Pro"/>
                <a:sym typeface="Maven Pro"/>
              </a:rPr>
              <a:t>18 - 35</a:t>
            </a:r>
            <a:endParaRPr>
              <a:solidFill>
                <a:srgbClr val="FFFFFF"/>
              </a:solidFill>
              <a:latin typeface="Maven Pro"/>
              <a:ea typeface="Maven Pro"/>
              <a:cs typeface="Maven Pro"/>
              <a:sym typeface="Maven Pro"/>
            </a:endParaRPr>
          </a:p>
        </p:txBody>
      </p:sp>
      <p:sp>
        <p:nvSpPr>
          <p:cNvPr id="556" name="Google Shape;556;p60"/>
          <p:cNvSpPr txBox="1"/>
          <p:nvPr/>
        </p:nvSpPr>
        <p:spPr>
          <a:xfrm flipH="1">
            <a:off x="4730980" y="25718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Maven Pro"/>
                <a:ea typeface="Maven Pro"/>
                <a:cs typeface="Maven Pro"/>
                <a:sym typeface="Maven Pro"/>
              </a:rPr>
              <a:t>36 - 60</a:t>
            </a:r>
            <a:endParaRPr>
              <a:solidFill>
                <a:srgbClr val="FFFFFF"/>
              </a:solidFill>
              <a:latin typeface="Maven Pro"/>
              <a:ea typeface="Maven Pro"/>
              <a:cs typeface="Maven Pro"/>
              <a:sym typeface="Maven Pro"/>
            </a:endParaRPr>
          </a:p>
        </p:txBody>
      </p:sp>
      <p:sp>
        <p:nvSpPr>
          <p:cNvPr id="557" name="Google Shape;557;p60"/>
          <p:cNvSpPr txBox="1"/>
          <p:nvPr/>
        </p:nvSpPr>
        <p:spPr>
          <a:xfrm flipH="1">
            <a:off x="7463280" y="200672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80%</a:t>
            </a:r>
            <a:endParaRPr sz="1800">
              <a:solidFill>
                <a:srgbClr val="FFFFFF"/>
              </a:solidFill>
              <a:latin typeface="MuseoModerno"/>
              <a:ea typeface="MuseoModerno"/>
              <a:cs typeface="MuseoModerno"/>
              <a:sym typeface="MuseoModerno"/>
            </a:endParaRPr>
          </a:p>
        </p:txBody>
      </p:sp>
      <p:sp>
        <p:nvSpPr>
          <p:cNvPr id="558" name="Google Shape;558;p60"/>
          <p:cNvSpPr txBox="1"/>
          <p:nvPr/>
        </p:nvSpPr>
        <p:spPr>
          <a:xfrm flipH="1">
            <a:off x="7463280" y="257182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grpSp>
        <p:nvGrpSpPr>
          <p:cNvPr id="559" name="Google Shape;559;p60"/>
          <p:cNvGrpSpPr/>
          <p:nvPr/>
        </p:nvGrpSpPr>
        <p:grpSpPr>
          <a:xfrm>
            <a:off x="6613748" y="3942325"/>
            <a:ext cx="1096500" cy="192300"/>
            <a:chOff x="6731873" y="3942325"/>
            <a:chExt cx="1096500" cy="192300"/>
          </a:xfrm>
        </p:grpSpPr>
        <p:sp>
          <p:nvSpPr>
            <p:cNvPr id="560" name="Google Shape;560;p60"/>
            <p:cNvSpPr/>
            <p:nvPr/>
          </p:nvSpPr>
          <p:spPr>
            <a:xfrm>
              <a:off x="6731873"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60"/>
            <p:cNvSpPr/>
            <p:nvPr/>
          </p:nvSpPr>
          <p:spPr>
            <a:xfrm>
              <a:off x="6731882" y="3942325"/>
              <a:ext cx="9438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 name="Google Shape;562;p60"/>
          <p:cNvSpPr txBox="1"/>
          <p:nvPr/>
        </p:nvSpPr>
        <p:spPr>
          <a:xfrm flipH="1">
            <a:off x="7707655"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90%</a:t>
            </a:r>
            <a:endParaRPr sz="1800">
              <a:solidFill>
                <a:srgbClr val="FFFFFF"/>
              </a:solidFill>
              <a:latin typeface="MuseoModerno"/>
              <a:ea typeface="MuseoModerno"/>
              <a:cs typeface="MuseoModerno"/>
              <a:sym typeface="MuseoModerno"/>
            </a:endParaRPr>
          </a:p>
        </p:txBody>
      </p:sp>
      <p:sp>
        <p:nvSpPr>
          <p:cNvPr id="563" name="Google Shape;563;p60"/>
          <p:cNvSpPr txBox="1"/>
          <p:nvPr/>
        </p:nvSpPr>
        <p:spPr>
          <a:xfrm flipH="1">
            <a:off x="5127028"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50%</a:t>
            </a:r>
            <a:endParaRPr sz="1800">
              <a:solidFill>
                <a:srgbClr val="FFFFFF"/>
              </a:solidFill>
              <a:latin typeface="MuseoModerno"/>
              <a:ea typeface="MuseoModerno"/>
              <a:cs typeface="MuseoModerno"/>
              <a:sym typeface="MuseoModerno"/>
            </a:endParaRPr>
          </a:p>
        </p:txBody>
      </p:sp>
      <p:sp>
        <p:nvSpPr>
          <p:cNvPr id="564" name="Google Shape;564;p60"/>
          <p:cNvSpPr txBox="1"/>
          <p:nvPr/>
        </p:nvSpPr>
        <p:spPr>
          <a:xfrm flipH="1">
            <a:off x="2546400"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65" name="Google Shape;565;p60"/>
          <p:cNvSpPr txBox="1"/>
          <p:nvPr/>
        </p:nvSpPr>
        <p:spPr>
          <a:xfrm>
            <a:off x="6525372" y="4134625"/>
            <a:ext cx="16989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Venus has a beautiful name</a:t>
            </a:r>
            <a:endParaRPr>
              <a:solidFill>
                <a:srgbClr val="FFFFFF"/>
              </a:solidFill>
              <a:latin typeface="Maven Pro"/>
              <a:ea typeface="Maven Pro"/>
              <a:cs typeface="Maven Pro"/>
              <a:sym typeface="Maven Pro"/>
            </a:endParaRPr>
          </a:p>
        </p:txBody>
      </p:sp>
      <p:sp>
        <p:nvSpPr>
          <p:cNvPr id="566" name="Google Shape;566;p60"/>
          <p:cNvSpPr txBox="1"/>
          <p:nvPr/>
        </p:nvSpPr>
        <p:spPr>
          <a:xfrm>
            <a:off x="1353700" y="4134625"/>
            <a:ext cx="16989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Mercury is the smallest planet</a:t>
            </a:r>
            <a:endParaRPr>
              <a:solidFill>
                <a:srgbClr val="FFFFFF"/>
              </a:solidFill>
              <a:latin typeface="Maven Pro"/>
              <a:ea typeface="Maven Pro"/>
              <a:cs typeface="Maven Pro"/>
              <a:sym typeface="Maven Pro"/>
            </a:endParaRPr>
          </a:p>
        </p:txBody>
      </p:sp>
      <p:sp>
        <p:nvSpPr>
          <p:cNvPr id="567" name="Google Shape;567;p60"/>
          <p:cNvSpPr txBox="1"/>
          <p:nvPr/>
        </p:nvSpPr>
        <p:spPr>
          <a:xfrm>
            <a:off x="3950790" y="4134625"/>
            <a:ext cx="16764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aven Pro"/>
                <a:ea typeface="Maven Pro"/>
                <a:cs typeface="Maven Pro"/>
                <a:sym typeface="Maven Pro"/>
              </a:rPr>
              <a:t>Mars is actually a cold place</a:t>
            </a:r>
            <a:endParaRPr>
              <a:solidFill>
                <a:srgbClr val="FFFFFF"/>
              </a:solidFill>
              <a:latin typeface="Maven Pro"/>
              <a:ea typeface="Maven Pro"/>
              <a:cs typeface="Maven Pro"/>
              <a:sym typeface="Maven Pro"/>
            </a:endParaRPr>
          </a:p>
        </p:txBody>
      </p:sp>
      <p:sp>
        <p:nvSpPr>
          <p:cNvPr id="568" name="Google Shape;568;p60"/>
          <p:cNvSpPr txBox="1"/>
          <p:nvPr/>
        </p:nvSpPr>
        <p:spPr>
          <a:xfrm>
            <a:off x="3591750" y="3216538"/>
            <a:ext cx="19605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rgbClr val="FFFFFF"/>
                </a:solidFill>
                <a:latin typeface="MuseoModerno"/>
                <a:ea typeface="MuseoModerno"/>
                <a:cs typeface="MuseoModerno"/>
                <a:sym typeface="MuseoModerno"/>
              </a:rPr>
              <a:t>Interests</a:t>
            </a:r>
            <a:endParaRPr sz="2200">
              <a:solidFill>
                <a:srgbClr val="FFFFFF"/>
              </a:solidFill>
              <a:latin typeface="MuseoModerno"/>
              <a:ea typeface="MuseoModerno"/>
              <a:cs typeface="MuseoModerno"/>
              <a:sym typeface="MuseoModerno"/>
            </a:endParaRPr>
          </a:p>
        </p:txBody>
      </p:sp>
      <p:grpSp>
        <p:nvGrpSpPr>
          <p:cNvPr id="569" name="Google Shape;569;p60"/>
          <p:cNvGrpSpPr/>
          <p:nvPr/>
        </p:nvGrpSpPr>
        <p:grpSpPr>
          <a:xfrm>
            <a:off x="1845082" y="2174111"/>
            <a:ext cx="273725" cy="312325"/>
            <a:chOff x="-55576850" y="3198125"/>
            <a:chExt cx="279625" cy="319025"/>
          </a:xfrm>
        </p:grpSpPr>
        <p:sp>
          <p:nvSpPr>
            <p:cNvPr id="570" name="Google Shape;570;p6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6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6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6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4" name="Google Shape;574;p60"/>
          <p:cNvSpPr/>
          <p:nvPr/>
        </p:nvSpPr>
        <p:spPr>
          <a:xfrm>
            <a:off x="1658454" y="1954598"/>
            <a:ext cx="699300" cy="699300"/>
          </a:xfrm>
          <a:prstGeom prst="blockArc">
            <a:avLst>
              <a:gd name="adj1" fmla="val 16039359"/>
              <a:gd name="adj2" fmla="val 62298"/>
              <a:gd name="adj3" fmla="val 1375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5" name="Google Shape;575;p60"/>
          <p:cNvGrpSpPr/>
          <p:nvPr/>
        </p:nvGrpSpPr>
        <p:grpSpPr>
          <a:xfrm>
            <a:off x="3390038" y="2148059"/>
            <a:ext cx="313929" cy="312375"/>
            <a:chOff x="-55202750" y="3198925"/>
            <a:chExt cx="318225" cy="316650"/>
          </a:xfrm>
        </p:grpSpPr>
        <p:sp>
          <p:nvSpPr>
            <p:cNvPr id="576" name="Google Shape;576;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8" name="Google Shape;578;p60"/>
          <p:cNvSpPr/>
          <p:nvPr/>
        </p:nvSpPr>
        <p:spPr>
          <a:xfrm>
            <a:off x="3181862" y="1937050"/>
            <a:ext cx="734400" cy="734400"/>
          </a:xfrm>
          <a:prstGeom prst="blockArc">
            <a:avLst>
              <a:gd name="adj1" fmla="val 16039359"/>
              <a:gd name="adj2" fmla="val 10809608"/>
              <a:gd name="adj3" fmla="val 14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60"/>
          <p:cNvSpPr txBox="1"/>
          <p:nvPr/>
        </p:nvSpPr>
        <p:spPr>
          <a:xfrm flipH="1">
            <a:off x="1658400" y="2736625"/>
            <a:ext cx="647100" cy="2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80" name="Google Shape;580;p60"/>
          <p:cNvSpPr txBox="1"/>
          <p:nvPr/>
        </p:nvSpPr>
        <p:spPr>
          <a:xfrm flipH="1">
            <a:off x="3225500" y="2736625"/>
            <a:ext cx="647100" cy="2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MuseoModerno"/>
                <a:ea typeface="MuseoModerno"/>
                <a:cs typeface="MuseoModerno"/>
                <a:sym typeface="MuseoModerno"/>
              </a:rPr>
              <a:t>75%</a:t>
            </a:r>
            <a:endParaRPr sz="1800">
              <a:solidFill>
                <a:srgbClr val="FFFFFF"/>
              </a:solidFill>
              <a:latin typeface="MuseoModerno"/>
              <a:ea typeface="MuseoModerno"/>
              <a:cs typeface="MuseoModerno"/>
              <a:sym typeface="MuseoModern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61"/>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numbers</a:t>
            </a:r>
            <a:endParaRPr>
              <a:latin typeface="MuseoModerno ExtraBold"/>
              <a:ea typeface="MuseoModerno ExtraBold"/>
              <a:cs typeface="MuseoModerno ExtraBold"/>
              <a:sym typeface="MuseoModerno ExtraBold"/>
            </a:endParaRPr>
          </a:p>
        </p:txBody>
      </p:sp>
      <p:grpSp>
        <p:nvGrpSpPr>
          <p:cNvPr id="586" name="Google Shape;586;p61"/>
          <p:cNvGrpSpPr/>
          <p:nvPr/>
        </p:nvGrpSpPr>
        <p:grpSpPr>
          <a:xfrm>
            <a:off x="2755900" y="1755159"/>
            <a:ext cx="827700" cy="827700"/>
            <a:chOff x="978150" y="1843233"/>
            <a:chExt cx="827700" cy="827700"/>
          </a:xfrm>
        </p:grpSpPr>
        <p:sp>
          <p:nvSpPr>
            <p:cNvPr id="587" name="Google Shape;587;p61"/>
            <p:cNvSpPr/>
            <p:nvPr/>
          </p:nvSpPr>
          <p:spPr>
            <a:xfrm>
              <a:off x="10949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588" name="Google Shape;588;p61"/>
            <p:cNvSpPr/>
            <p:nvPr/>
          </p:nvSpPr>
          <p:spPr>
            <a:xfrm rot="9900085">
              <a:off x="1054088" y="1919171"/>
              <a:ext cx="675824" cy="675824"/>
            </a:xfrm>
            <a:prstGeom prst="blockArc">
              <a:avLst>
                <a:gd name="adj1" fmla="val 6366756"/>
                <a:gd name="adj2" fmla="val 2682414"/>
                <a:gd name="adj3" fmla="val 141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 name="Google Shape;589;p61"/>
          <p:cNvGrpSpPr/>
          <p:nvPr/>
        </p:nvGrpSpPr>
        <p:grpSpPr>
          <a:xfrm>
            <a:off x="4154400" y="1755159"/>
            <a:ext cx="827700" cy="827700"/>
            <a:chOff x="2335850" y="1346837"/>
            <a:chExt cx="827700" cy="827700"/>
          </a:xfrm>
        </p:grpSpPr>
        <p:sp>
          <p:nvSpPr>
            <p:cNvPr id="590" name="Google Shape;590;p61"/>
            <p:cNvSpPr/>
            <p:nvPr/>
          </p:nvSpPr>
          <p:spPr>
            <a:xfrm>
              <a:off x="2452627" y="1457803"/>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591" name="Google Shape;591;p61"/>
            <p:cNvSpPr/>
            <p:nvPr/>
          </p:nvSpPr>
          <p:spPr>
            <a:xfrm rot="9900085">
              <a:off x="2411788" y="1422775"/>
              <a:ext cx="675824" cy="675824"/>
            </a:xfrm>
            <a:prstGeom prst="blockArc">
              <a:avLst>
                <a:gd name="adj1" fmla="val 6366756"/>
                <a:gd name="adj2" fmla="val 17119738"/>
                <a:gd name="adj3" fmla="val 153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 name="Google Shape;592;p61"/>
          <p:cNvGrpSpPr/>
          <p:nvPr/>
        </p:nvGrpSpPr>
        <p:grpSpPr>
          <a:xfrm>
            <a:off x="5560400" y="1755159"/>
            <a:ext cx="827700" cy="827700"/>
            <a:chOff x="3173050" y="1843233"/>
            <a:chExt cx="827700" cy="827700"/>
          </a:xfrm>
        </p:grpSpPr>
        <p:sp>
          <p:nvSpPr>
            <p:cNvPr id="593" name="Google Shape;593;p61"/>
            <p:cNvSpPr/>
            <p:nvPr/>
          </p:nvSpPr>
          <p:spPr>
            <a:xfrm>
              <a:off x="32898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594" name="Google Shape;594;p61"/>
            <p:cNvSpPr/>
            <p:nvPr/>
          </p:nvSpPr>
          <p:spPr>
            <a:xfrm rot="9900085">
              <a:off x="3248988" y="1919171"/>
              <a:ext cx="675824" cy="675824"/>
            </a:xfrm>
            <a:prstGeom prst="blockArc">
              <a:avLst>
                <a:gd name="adj1" fmla="val 6366756"/>
                <a:gd name="adj2" fmla="val 193530"/>
                <a:gd name="adj3" fmla="val 150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5" name="Google Shape;595;p61"/>
          <p:cNvSpPr txBox="1"/>
          <p:nvPr/>
        </p:nvSpPr>
        <p:spPr>
          <a:xfrm>
            <a:off x="1278450" y="3796430"/>
            <a:ext cx="10437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300" b="1">
                <a:solidFill>
                  <a:schemeClr val="lt1"/>
                </a:solidFill>
                <a:latin typeface="MuseoModerno"/>
                <a:ea typeface="MuseoModerno"/>
                <a:cs typeface="MuseoModerno"/>
                <a:sym typeface="MuseoModerno"/>
              </a:rPr>
              <a:t>$28.87</a:t>
            </a:r>
            <a:endParaRPr sz="2300" b="1">
              <a:solidFill>
                <a:schemeClr val="lt1"/>
              </a:solidFill>
              <a:latin typeface="MuseoModerno"/>
              <a:ea typeface="MuseoModerno"/>
              <a:cs typeface="MuseoModerno"/>
              <a:sym typeface="MuseoModerno"/>
            </a:endParaRPr>
          </a:p>
        </p:txBody>
      </p:sp>
      <p:sp>
        <p:nvSpPr>
          <p:cNvPr id="596" name="Google Shape;596;p61"/>
          <p:cNvSpPr txBox="1"/>
          <p:nvPr/>
        </p:nvSpPr>
        <p:spPr>
          <a:xfrm>
            <a:off x="937800"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Avg. price per unit</a:t>
            </a:r>
            <a:endParaRPr>
              <a:solidFill>
                <a:srgbClr val="FFF9F3"/>
              </a:solidFill>
              <a:latin typeface="Maven Pro"/>
              <a:ea typeface="Maven Pro"/>
              <a:cs typeface="Maven Pro"/>
              <a:sym typeface="Maven Pro"/>
            </a:endParaRPr>
          </a:p>
        </p:txBody>
      </p:sp>
      <p:sp>
        <p:nvSpPr>
          <p:cNvPr id="597" name="Google Shape;597;p61"/>
          <p:cNvSpPr txBox="1"/>
          <p:nvPr/>
        </p:nvSpPr>
        <p:spPr>
          <a:xfrm>
            <a:off x="3052472" y="3796429"/>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300" b="1">
                <a:solidFill>
                  <a:schemeClr val="lt1"/>
                </a:solidFill>
                <a:latin typeface="MuseoModerno"/>
                <a:ea typeface="MuseoModerno"/>
                <a:cs typeface="MuseoModerno"/>
                <a:sym typeface="MuseoModerno"/>
              </a:rPr>
              <a:t>30 days</a:t>
            </a:r>
            <a:endParaRPr sz="2300" b="1">
              <a:solidFill>
                <a:schemeClr val="lt1"/>
              </a:solidFill>
              <a:latin typeface="MuseoModerno"/>
              <a:ea typeface="MuseoModerno"/>
              <a:cs typeface="MuseoModerno"/>
              <a:sym typeface="MuseoModerno"/>
            </a:endParaRPr>
          </a:p>
        </p:txBody>
      </p:sp>
      <p:sp>
        <p:nvSpPr>
          <p:cNvPr id="598" name="Google Shape;598;p61"/>
          <p:cNvSpPr txBox="1"/>
          <p:nvPr/>
        </p:nvSpPr>
        <p:spPr>
          <a:xfrm>
            <a:off x="2850132"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Avg. days on market</a:t>
            </a:r>
            <a:endParaRPr>
              <a:solidFill>
                <a:srgbClr val="FFF9F3"/>
              </a:solidFill>
              <a:latin typeface="Maven Pro"/>
              <a:ea typeface="Maven Pro"/>
              <a:cs typeface="Maven Pro"/>
              <a:sym typeface="Maven Pro"/>
            </a:endParaRPr>
          </a:p>
        </p:txBody>
      </p:sp>
      <p:sp>
        <p:nvSpPr>
          <p:cNvPr id="599" name="Google Shape;599;p61"/>
          <p:cNvSpPr txBox="1"/>
          <p:nvPr/>
        </p:nvSpPr>
        <p:spPr>
          <a:xfrm>
            <a:off x="4943364" y="3796429"/>
            <a:ext cx="13632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300" b="1">
                <a:solidFill>
                  <a:schemeClr val="lt1"/>
                </a:solidFill>
                <a:latin typeface="MuseoModerno"/>
                <a:ea typeface="MuseoModerno"/>
                <a:cs typeface="MuseoModerno"/>
                <a:sym typeface="MuseoModerno"/>
              </a:rPr>
              <a:t>45 labs</a:t>
            </a:r>
            <a:endParaRPr sz="2300" b="1">
              <a:solidFill>
                <a:schemeClr val="lt1"/>
              </a:solidFill>
              <a:latin typeface="MuseoModerno"/>
              <a:ea typeface="MuseoModerno"/>
              <a:cs typeface="MuseoModerno"/>
              <a:sym typeface="MuseoModerno"/>
            </a:endParaRPr>
          </a:p>
        </p:txBody>
      </p:sp>
      <p:sp>
        <p:nvSpPr>
          <p:cNvPr id="600" name="Google Shape;600;p61"/>
          <p:cNvSpPr txBox="1"/>
          <p:nvPr/>
        </p:nvSpPr>
        <p:spPr>
          <a:xfrm>
            <a:off x="4762464"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Retailers</a:t>
            </a:r>
            <a:endParaRPr>
              <a:solidFill>
                <a:srgbClr val="FFF9F3"/>
              </a:solidFill>
              <a:latin typeface="Maven Pro"/>
              <a:ea typeface="Maven Pro"/>
              <a:cs typeface="Maven Pro"/>
              <a:sym typeface="Maven Pro"/>
            </a:endParaRPr>
          </a:p>
        </p:txBody>
      </p:sp>
      <p:sp>
        <p:nvSpPr>
          <p:cNvPr id="601" name="Google Shape;601;p61"/>
          <p:cNvSpPr txBox="1"/>
          <p:nvPr/>
        </p:nvSpPr>
        <p:spPr>
          <a:xfrm>
            <a:off x="6923796" y="3796429"/>
            <a:ext cx="12270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300" b="1">
                <a:solidFill>
                  <a:schemeClr val="lt1"/>
                </a:solidFill>
                <a:latin typeface="MuseoModerno"/>
                <a:ea typeface="MuseoModerno"/>
                <a:cs typeface="MuseoModerno"/>
                <a:sym typeface="MuseoModerno"/>
              </a:rPr>
              <a:t>77 units</a:t>
            </a:r>
            <a:endParaRPr sz="2300" b="1">
              <a:solidFill>
                <a:schemeClr val="lt1"/>
              </a:solidFill>
              <a:latin typeface="MuseoModerno"/>
              <a:ea typeface="MuseoModerno"/>
              <a:cs typeface="MuseoModerno"/>
              <a:sym typeface="MuseoModerno"/>
            </a:endParaRPr>
          </a:p>
        </p:txBody>
      </p:sp>
      <p:sp>
        <p:nvSpPr>
          <p:cNvPr id="602" name="Google Shape;602;p61"/>
          <p:cNvSpPr txBox="1"/>
          <p:nvPr/>
        </p:nvSpPr>
        <p:spPr>
          <a:xfrm>
            <a:off x="6674796"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Remaining inventory</a:t>
            </a:r>
            <a:endParaRPr>
              <a:solidFill>
                <a:srgbClr val="FFF9F3"/>
              </a:solidFill>
              <a:latin typeface="Maven Pro"/>
              <a:ea typeface="Maven Pro"/>
              <a:cs typeface="Maven Pro"/>
              <a:sym typeface="Maven Pro"/>
            </a:endParaRPr>
          </a:p>
        </p:txBody>
      </p:sp>
      <p:sp>
        <p:nvSpPr>
          <p:cNvPr id="603" name="Google Shape;603;p61"/>
          <p:cNvSpPr txBox="1"/>
          <p:nvPr/>
        </p:nvSpPr>
        <p:spPr>
          <a:xfrm>
            <a:off x="3914850" y="1283250"/>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GB" sz="2200">
                <a:solidFill>
                  <a:schemeClr val="lt1"/>
                </a:solidFill>
                <a:latin typeface="MuseoModerno"/>
                <a:ea typeface="MuseoModerno"/>
                <a:cs typeface="MuseoModerno"/>
                <a:sym typeface="MuseoModerno"/>
              </a:rPr>
              <a:t>Budget</a:t>
            </a:r>
            <a:endParaRPr sz="2200">
              <a:solidFill>
                <a:schemeClr val="lt1"/>
              </a:solidFill>
              <a:latin typeface="MuseoModerno"/>
              <a:ea typeface="MuseoModerno"/>
              <a:cs typeface="MuseoModerno"/>
              <a:sym typeface="MuseoModerno"/>
            </a:endParaRPr>
          </a:p>
        </p:txBody>
      </p:sp>
      <p:sp>
        <p:nvSpPr>
          <p:cNvPr id="604" name="Google Shape;604;p61"/>
          <p:cNvSpPr txBox="1"/>
          <p:nvPr/>
        </p:nvSpPr>
        <p:spPr>
          <a:xfrm>
            <a:off x="28366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Maven Pro"/>
                <a:ea typeface="Maven Pro"/>
                <a:cs typeface="Maven Pro"/>
                <a:sym typeface="Maven Pro"/>
              </a:rPr>
              <a:t>80%</a:t>
            </a:r>
            <a:endParaRPr>
              <a:solidFill>
                <a:srgbClr val="FFFFFF"/>
              </a:solidFill>
              <a:latin typeface="Maven Pro"/>
              <a:ea typeface="Maven Pro"/>
              <a:cs typeface="Maven Pro"/>
              <a:sym typeface="Maven Pro"/>
            </a:endParaRPr>
          </a:p>
        </p:txBody>
      </p:sp>
      <p:sp>
        <p:nvSpPr>
          <p:cNvPr id="605" name="Google Shape;605;p61"/>
          <p:cNvSpPr txBox="1"/>
          <p:nvPr/>
        </p:nvSpPr>
        <p:spPr>
          <a:xfrm>
            <a:off x="251260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FFFFFF"/>
                </a:solidFill>
                <a:latin typeface="MuseoModerno"/>
                <a:ea typeface="MuseoModerno"/>
                <a:cs typeface="MuseoModerno"/>
                <a:sym typeface="MuseoModerno"/>
              </a:rPr>
              <a:t>Sales</a:t>
            </a:r>
            <a:endParaRPr sz="2200" b="1">
              <a:solidFill>
                <a:srgbClr val="FFFFFF"/>
              </a:solidFill>
              <a:latin typeface="MuseoModerno"/>
              <a:ea typeface="MuseoModerno"/>
              <a:cs typeface="MuseoModerno"/>
              <a:sym typeface="MuseoModerno"/>
            </a:endParaRPr>
          </a:p>
        </p:txBody>
      </p:sp>
      <p:sp>
        <p:nvSpPr>
          <p:cNvPr id="606" name="Google Shape;606;p61"/>
          <p:cNvSpPr txBox="1"/>
          <p:nvPr/>
        </p:nvSpPr>
        <p:spPr>
          <a:xfrm>
            <a:off x="4235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50%</a:t>
            </a:r>
            <a:endParaRPr>
              <a:solidFill>
                <a:srgbClr val="FFF9F3"/>
              </a:solidFill>
              <a:latin typeface="Maven Pro"/>
              <a:ea typeface="Maven Pro"/>
              <a:cs typeface="Maven Pro"/>
              <a:sym typeface="Maven Pro"/>
            </a:endParaRPr>
          </a:p>
        </p:txBody>
      </p:sp>
      <p:sp>
        <p:nvSpPr>
          <p:cNvPr id="607" name="Google Shape;607;p61"/>
          <p:cNvSpPr txBox="1"/>
          <p:nvPr/>
        </p:nvSpPr>
        <p:spPr>
          <a:xfrm>
            <a:off x="391485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FFFFFF"/>
                </a:solidFill>
                <a:latin typeface="MuseoModerno"/>
                <a:ea typeface="MuseoModerno"/>
                <a:cs typeface="MuseoModerno"/>
                <a:sym typeface="MuseoModerno"/>
              </a:rPr>
              <a:t>People</a:t>
            </a:r>
            <a:endParaRPr sz="2200" b="1">
              <a:solidFill>
                <a:srgbClr val="FFFFFF"/>
              </a:solidFill>
              <a:latin typeface="MuseoModerno"/>
              <a:ea typeface="MuseoModerno"/>
              <a:cs typeface="MuseoModerno"/>
              <a:sym typeface="MuseoModerno"/>
            </a:endParaRPr>
          </a:p>
        </p:txBody>
      </p:sp>
      <p:sp>
        <p:nvSpPr>
          <p:cNvPr id="608" name="Google Shape;608;p61"/>
          <p:cNvSpPr txBox="1"/>
          <p:nvPr/>
        </p:nvSpPr>
        <p:spPr>
          <a:xfrm>
            <a:off x="5641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9F3"/>
                </a:solidFill>
                <a:latin typeface="Maven Pro"/>
                <a:ea typeface="Maven Pro"/>
                <a:cs typeface="Maven Pro"/>
                <a:sym typeface="Maven Pro"/>
              </a:rPr>
              <a:t>70%</a:t>
            </a:r>
            <a:endParaRPr>
              <a:solidFill>
                <a:srgbClr val="FFF9F3"/>
              </a:solidFill>
              <a:latin typeface="Maven Pro"/>
              <a:ea typeface="Maven Pro"/>
              <a:cs typeface="Maven Pro"/>
              <a:sym typeface="Maven Pro"/>
            </a:endParaRPr>
          </a:p>
        </p:txBody>
      </p:sp>
      <p:sp>
        <p:nvSpPr>
          <p:cNvPr id="609" name="Google Shape;609;p61"/>
          <p:cNvSpPr txBox="1"/>
          <p:nvPr/>
        </p:nvSpPr>
        <p:spPr>
          <a:xfrm>
            <a:off x="534425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FFFFFF"/>
                </a:solidFill>
                <a:latin typeface="MuseoModerno"/>
                <a:ea typeface="MuseoModerno"/>
                <a:cs typeface="MuseoModerno"/>
                <a:sym typeface="MuseoModerno"/>
              </a:rPr>
              <a:t>Market</a:t>
            </a:r>
            <a:endParaRPr sz="2200" b="1">
              <a:solidFill>
                <a:srgbClr val="FFFFFF"/>
              </a:solidFill>
              <a:latin typeface="MuseoModerno"/>
              <a:ea typeface="MuseoModerno"/>
              <a:cs typeface="MuseoModerno"/>
              <a:sym typeface="MuseoModerno"/>
            </a:endParaRPr>
          </a:p>
        </p:txBody>
      </p:sp>
      <p:sp>
        <p:nvSpPr>
          <p:cNvPr id="610" name="Google Shape;610;p61"/>
          <p:cNvSpPr txBox="1"/>
          <p:nvPr/>
        </p:nvSpPr>
        <p:spPr>
          <a:xfrm>
            <a:off x="253975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a:solidFill>
                  <a:srgbClr val="FFFFFF"/>
                </a:solidFill>
                <a:latin typeface="Maven Pro"/>
                <a:ea typeface="Maven Pro"/>
                <a:cs typeface="Maven Pro"/>
                <a:sym typeface="Maven Pro"/>
              </a:rPr>
              <a:t>Neptune is far away from us</a:t>
            </a:r>
            <a:endParaRPr>
              <a:solidFill>
                <a:srgbClr val="FFFFFF"/>
              </a:solidFill>
              <a:latin typeface="Maven Pro"/>
              <a:ea typeface="Maven Pro"/>
              <a:cs typeface="Maven Pro"/>
              <a:sym typeface="Maven Pro"/>
            </a:endParaRPr>
          </a:p>
        </p:txBody>
      </p:sp>
      <p:sp>
        <p:nvSpPr>
          <p:cNvPr id="611" name="Google Shape;611;p61"/>
          <p:cNvSpPr txBox="1"/>
          <p:nvPr/>
        </p:nvSpPr>
        <p:spPr>
          <a:xfrm>
            <a:off x="394200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GB">
                <a:solidFill>
                  <a:srgbClr val="FFFFFF"/>
                </a:solidFill>
                <a:latin typeface="Maven Pro"/>
                <a:ea typeface="Maven Pro"/>
                <a:cs typeface="Maven Pro"/>
                <a:sym typeface="Maven Pro"/>
              </a:rPr>
              <a:t>Mars is a really cold place</a:t>
            </a:r>
            <a:endParaRPr>
              <a:solidFill>
                <a:srgbClr val="FFFFFF"/>
              </a:solidFill>
              <a:latin typeface="Maven Pro"/>
              <a:ea typeface="Maven Pro"/>
              <a:cs typeface="Maven Pro"/>
              <a:sym typeface="Maven Pro"/>
            </a:endParaRPr>
          </a:p>
        </p:txBody>
      </p:sp>
      <p:sp>
        <p:nvSpPr>
          <p:cNvPr id="612" name="Google Shape;612;p61"/>
          <p:cNvSpPr txBox="1"/>
          <p:nvPr/>
        </p:nvSpPr>
        <p:spPr>
          <a:xfrm>
            <a:off x="5344250" y="2929850"/>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GB">
                <a:solidFill>
                  <a:srgbClr val="FFFFFF"/>
                </a:solidFill>
                <a:latin typeface="Maven Pro"/>
                <a:ea typeface="Maven Pro"/>
                <a:cs typeface="Maven Pro"/>
                <a:sym typeface="Maven Pro"/>
              </a:rPr>
              <a:t>Jupiter is the biggest planet</a:t>
            </a:r>
            <a:endParaRPr>
              <a:solidFill>
                <a:srgbClr val="FFFFFF"/>
              </a:solidFill>
              <a:latin typeface="Maven Pro"/>
              <a:ea typeface="Maven Pro"/>
              <a:cs typeface="Maven Pro"/>
              <a:sym typeface="Maven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616" name="Shape 616"/>
        <p:cNvGrpSpPr/>
        <p:nvPr/>
      </p:nvGrpSpPr>
      <p:grpSpPr>
        <a:xfrm>
          <a:off x="0" y="0"/>
          <a:ext cx="0" cy="0"/>
          <a:chOff x="0" y="0"/>
          <a:chExt cx="0" cy="0"/>
        </a:xfrm>
      </p:grpSpPr>
      <p:pic>
        <p:nvPicPr>
          <p:cNvPr id="617" name="Google Shape;617;p62"/>
          <p:cNvPicPr preferRelativeResize="0"/>
          <p:nvPr/>
        </p:nvPicPr>
        <p:blipFill>
          <a:blip r:embed="rId1"/>
          <a:stretch>
            <a:fillRect/>
          </a:stretch>
        </p:blipFill>
        <p:spPr>
          <a:xfrm>
            <a:off x="1631386" y="2465146"/>
            <a:ext cx="892485" cy="892500"/>
          </a:xfrm>
          <a:prstGeom prst="rect">
            <a:avLst/>
          </a:prstGeom>
          <a:noFill/>
          <a:ln>
            <a:noFill/>
          </a:ln>
        </p:spPr>
      </p:pic>
      <p:pic>
        <p:nvPicPr>
          <p:cNvPr id="618" name="Google Shape;618;p62"/>
          <p:cNvPicPr preferRelativeResize="0"/>
          <p:nvPr/>
        </p:nvPicPr>
        <p:blipFill>
          <a:blip r:embed="rId1"/>
          <a:stretch>
            <a:fillRect/>
          </a:stretch>
        </p:blipFill>
        <p:spPr>
          <a:xfrm>
            <a:off x="3292811" y="2465146"/>
            <a:ext cx="892485" cy="892500"/>
          </a:xfrm>
          <a:prstGeom prst="rect">
            <a:avLst/>
          </a:prstGeom>
          <a:noFill/>
          <a:ln>
            <a:noFill/>
          </a:ln>
        </p:spPr>
      </p:pic>
      <p:pic>
        <p:nvPicPr>
          <p:cNvPr id="619" name="Google Shape;619;p62"/>
          <p:cNvPicPr preferRelativeResize="0"/>
          <p:nvPr/>
        </p:nvPicPr>
        <p:blipFill>
          <a:blip r:embed="rId1"/>
          <a:stretch>
            <a:fillRect/>
          </a:stretch>
        </p:blipFill>
        <p:spPr>
          <a:xfrm>
            <a:off x="4955111" y="2465146"/>
            <a:ext cx="892485" cy="892500"/>
          </a:xfrm>
          <a:prstGeom prst="rect">
            <a:avLst/>
          </a:prstGeom>
          <a:noFill/>
          <a:ln>
            <a:noFill/>
          </a:ln>
        </p:spPr>
      </p:pic>
      <p:pic>
        <p:nvPicPr>
          <p:cNvPr id="620" name="Google Shape;620;p62"/>
          <p:cNvPicPr preferRelativeResize="0"/>
          <p:nvPr/>
        </p:nvPicPr>
        <p:blipFill>
          <a:blip r:embed="rId1"/>
          <a:stretch>
            <a:fillRect/>
          </a:stretch>
        </p:blipFill>
        <p:spPr>
          <a:xfrm>
            <a:off x="6615661" y="2465146"/>
            <a:ext cx="892485" cy="892500"/>
          </a:xfrm>
          <a:prstGeom prst="rect">
            <a:avLst/>
          </a:prstGeom>
          <a:noFill/>
          <a:ln>
            <a:noFill/>
          </a:ln>
        </p:spPr>
      </p:pic>
      <p:sp>
        <p:nvSpPr>
          <p:cNvPr id="621" name="Google Shape;621;p62"/>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a:t>
            </a:r>
            <a:r>
              <a:rPr lang="en-GB">
                <a:latin typeface="MuseoModerno ExtraBold"/>
                <a:ea typeface="MuseoModerno ExtraBold"/>
                <a:cs typeface="MuseoModerno ExtraBold"/>
                <a:sym typeface="MuseoModerno ExtraBold"/>
              </a:rPr>
              <a:t>projects</a:t>
            </a:r>
            <a:endParaRPr>
              <a:latin typeface="MuseoModerno ExtraBold"/>
              <a:ea typeface="MuseoModerno ExtraBold"/>
              <a:cs typeface="MuseoModerno ExtraBold"/>
              <a:sym typeface="MuseoModerno ExtraBold"/>
            </a:endParaRPr>
          </a:p>
        </p:txBody>
      </p:sp>
      <p:sp>
        <p:nvSpPr>
          <p:cNvPr id="622" name="Google Shape;622;p62"/>
          <p:cNvSpPr txBox="1"/>
          <p:nvPr/>
        </p:nvSpPr>
        <p:spPr>
          <a:xfrm>
            <a:off x="2858240" y="3375455"/>
            <a:ext cx="1764600" cy="54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chemeClr val="lt1"/>
                </a:solidFill>
                <a:latin typeface="MuseoModerno"/>
                <a:ea typeface="MuseoModerno"/>
                <a:cs typeface="MuseoModerno"/>
                <a:sym typeface="MuseoModerno"/>
              </a:rPr>
              <a:t>Project 2</a:t>
            </a:r>
            <a:endParaRPr sz="2200">
              <a:solidFill>
                <a:schemeClr val="lt1"/>
              </a:solidFill>
              <a:latin typeface="MuseoModerno"/>
              <a:ea typeface="MuseoModerno"/>
              <a:cs typeface="MuseoModerno"/>
              <a:sym typeface="MuseoModerno"/>
            </a:endParaRPr>
          </a:p>
        </p:txBody>
      </p:sp>
      <p:sp>
        <p:nvSpPr>
          <p:cNvPr id="623" name="Google Shape;623;p62"/>
          <p:cNvSpPr txBox="1"/>
          <p:nvPr/>
        </p:nvSpPr>
        <p:spPr>
          <a:xfrm>
            <a:off x="2668934" y="374721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chemeClr val="lt1"/>
                </a:solidFill>
                <a:latin typeface="Maven Pro"/>
                <a:ea typeface="Maven Pro"/>
                <a:cs typeface="Maven Pro"/>
                <a:sym typeface="Maven Pro"/>
              </a:rPr>
              <a:t>Despite being red, Mars is a very cold place</a:t>
            </a:r>
            <a:endParaRPr>
              <a:solidFill>
                <a:schemeClr val="lt1"/>
              </a:solidFill>
              <a:latin typeface="Maven Pro"/>
              <a:ea typeface="Maven Pro"/>
              <a:cs typeface="Maven Pro"/>
              <a:sym typeface="Maven Pro"/>
            </a:endParaRPr>
          </a:p>
        </p:txBody>
      </p:sp>
      <p:sp>
        <p:nvSpPr>
          <p:cNvPr id="624" name="Google Shape;624;p62"/>
          <p:cNvSpPr txBox="1"/>
          <p:nvPr/>
        </p:nvSpPr>
        <p:spPr>
          <a:xfrm>
            <a:off x="1195325" y="1927352"/>
            <a:ext cx="17646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200">
                <a:solidFill>
                  <a:schemeClr val="lt1"/>
                </a:solidFill>
                <a:latin typeface="MuseoModerno"/>
                <a:ea typeface="MuseoModerno"/>
                <a:cs typeface="MuseoModerno"/>
                <a:sym typeface="MuseoModerno"/>
              </a:rPr>
              <a:t>Project 1</a:t>
            </a:r>
            <a:endParaRPr sz="2200">
              <a:solidFill>
                <a:schemeClr val="lt1"/>
              </a:solidFill>
              <a:latin typeface="MuseoModerno"/>
              <a:ea typeface="MuseoModerno"/>
              <a:cs typeface="MuseoModerno"/>
              <a:sym typeface="MuseoModerno"/>
            </a:endParaRPr>
          </a:p>
        </p:txBody>
      </p:sp>
      <p:sp>
        <p:nvSpPr>
          <p:cNvPr id="625" name="Google Shape;625;p62"/>
          <p:cNvSpPr txBox="1"/>
          <p:nvPr/>
        </p:nvSpPr>
        <p:spPr>
          <a:xfrm>
            <a:off x="1006019"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chemeClr val="lt1"/>
                </a:solidFill>
                <a:latin typeface="Maven Pro"/>
                <a:ea typeface="Maven Pro"/>
                <a:cs typeface="Maven Pro"/>
                <a:sym typeface="Maven Pro"/>
              </a:rPr>
              <a:t>Venus is the second planet from the Sun</a:t>
            </a:r>
            <a:endParaRPr>
              <a:solidFill>
                <a:schemeClr val="lt1"/>
              </a:solidFill>
              <a:latin typeface="Maven Pro"/>
              <a:ea typeface="Maven Pro"/>
              <a:cs typeface="Maven Pro"/>
              <a:sym typeface="Maven Pro"/>
            </a:endParaRPr>
          </a:p>
        </p:txBody>
      </p:sp>
      <p:sp>
        <p:nvSpPr>
          <p:cNvPr id="626" name="Google Shape;626;p62"/>
          <p:cNvSpPr txBox="1"/>
          <p:nvPr/>
        </p:nvSpPr>
        <p:spPr>
          <a:xfrm flipH="1">
            <a:off x="3296282"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3000">
                <a:solidFill>
                  <a:srgbClr val="FFFFFF"/>
                </a:solidFill>
                <a:latin typeface="MuseoModerno"/>
                <a:ea typeface="MuseoModerno"/>
                <a:cs typeface="MuseoModerno"/>
                <a:sym typeface="MuseoModerno"/>
              </a:rPr>
              <a:t>02</a:t>
            </a:r>
            <a:endParaRPr sz="3000">
              <a:solidFill>
                <a:srgbClr val="FFFFFF"/>
              </a:solidFill>
              <a:latin typeface="MuseoModerno"/>
              <a:ea typeface="MuseoModerno"/>
              <a:cs typeface="MuseoModerno"/>
              <a:sym typeface="MuseoModerno"/>
            </a:endParaRPr>
          </a:p>
        </p:txBody>
      </p:sp>
      <p:sp>
        <p:nvSpPr>
          <p:cNvPr id="627" name="Google Shape;627;p62"/>
          <p:cNvSpPr txBox="1"/>
          <p:nvPr/>
        </p:nvSpPr>
        <p:spPr>
          <a:xfrm flipH="1">
            <a:off x="1635719"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3000">
                <a:solidFill>
                  <a:srgbClr val="FFFFFF"/>
                </a:solidFill>
                <a:latin typeface="MuseoModerno"/>
                <a:ea typeface="MuseoModerno"/>
                <a:cs typeface="MuseoModerno"/>
                <a:sym typeface="MuseoModerno"/>
              </a:rPr>
              <a:t>01</a:t>
            </a:r>
            <a:endParaRPr sz="3000">
              <a:solidFill>
                <a:srgbClr val="FFFFFF"/>
              </a:solidFill>
              <a:latin typeface="MuseoModerno"/>
              <a:ea typeface="MuseoModerno"/>
              <a:cs typeface="MuseoModerno"/>
              <a:sym typeface="MuseoModerno"/>
            </a:endParaRPr>
          </a:p>
        </p:txBody>
      </p:sp>
      <p:sp>
        <p:nvSpPr>
          <p:cNvPr id="628" name="Google Shape;628;p62"/>
          <p:cNvSpPr txBox="1"/>
          <p:nvPr/>
        </p:nvSpPr>
        <p:spPr>
          <a:xfrm>
            <a:off x="4521156" y="1927352"/>
            <a:ext cx="17646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chemeClr val="lt1"/>
                </a:solidFill>
                <a:latin typeface="MuseoModerno"/>
                <a:ea typeface="MuseoModerno"/>
                <a:cs typeface="MuseoModerno"/>
                <a:sym typeface="MuseoModerno"/>
              </a:rPr>
              <a:t>Project 3</a:t>
            </a:r>
            <a:endParaRPr sz="2200">
              <a:solidFill>
                <a:schemeClr val="lt1"/>
              </a:solidFill>
              <a:latin typeface="MuseoModerno"/>
              <a:ea typeface="MuseoModerno"/>
              <a:cs typeface="MuseoModerno"/>
              <a:sym typeface="MuseoModerno"/>
            </a:endParaRPr>
          </a:p>
        </p:txBody>
      </p:sp>
      <p:sp>
        <p:nvSpPr>
          <p:cNvPr id="629" name="Google Shape;629;p62"/>
          <p:cNvSpPr txBox="1"/>
          <p:nvPr/>
        </p:nvSpPr>
        <p:spPr>
          <a:xfrm>
            <a:off x="4331848"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chemeClr val="lt1"/>
                </a:solidFill>
                <a:latin typeface="Maven Pro"/>
                <a:ea typeface="Maven Pro"/>
                <a:cs typeface="Maven Pro"/>
                <a:sym typeface="Maven Pro"/>
              </a:rPr>
              <a:t>Mercury is the closest planet to the Sun</a:t>
            </a:r>
            <a:endParaRPr>
              <a:solidFill>
                <a:schemeClr val="lt1"/>
              </a:solidFill>
              <a:latin typeface="Maven Pro"/>
              <a:ea typeface="Maven Pro"/>
              <a:cs typeface="Maven Pro"/>
              <a:sym typeface="Maven Pro"/>
            </a:endParaRPr>
          </a:p>
        </p:txBody>
      </p:sp>
      <p:sp>
        <p:nvSpPr>
          <p:cNvPr id="630" name="Google Shape;630;p62"/>
          <p:cNvSpPr txBox="1"/>
          <p:nvPr/>
        </p:nvSpPr>
        <p:spPr>
          <a:xfrm flipH="1">
            <a:off x="4956845"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3000">
                <a:solidFill>
                  <a:srgbClr val="FFFFFF"/>
                </a:solidFill>
                <a:latin typeface="MuseoModerno"/>
                <a:ea typeface="MuseoModerno"/>
                <a:cs typeface="MuseoModerno"/>
                <a:sym typeface="MuseoModerno"/>
              </a:rPr>
              <a:t>03</a:t>
            </a:r>
            <a:endParaRPr sz="3000">
              <a:solidFill>
                <a:srgbClr val="FFFFFF"/>
              </a:solidFill>
              <a:latin typeface="MuseoModerno"/>
              <a:ea typeface="MuseoModerno"/>
              <a:cs typeface="MuseoModerno"/>
              <a:sym typeface="MuseoModerno"/>
            </a:endParaRPr>
          </a:p>
        </p:txBody>
      </p:sp>
      <p:sp>
        <p:nvSpPr>
          <p:cNvPr id="631" name="Google Shape;631;p62"/>
          <p:cNvSpPr txBox="1"/>
          <p:nvPr/>
        </p:nvSpPr>
        <p:spPr>
          <a:xfrm>
            <a:off x="6184071" y="3375455"/>
            <a:ext cx="1764600" cy="54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chemeClr val="lt1"/>
                </a:solidFill>
                <a:latin typeface="MuseoModerno"/>
                <a:ea typeface="MuseoModerno"/>
                <a:cs typeface="MuseoModerno"/>
                <a:sym typeface="MuseoModerno"/>
              </a:rPr>
              <a:t>Project 4</a:t>
            </a:r>
            <a:endParaRPr sz="2200">
              <a:solidFill>
                <a:schemeClr val="lt1"/>
              </a:solidFill>
              <a:latin typeface="MuseoModerno"/>
              <a:ea typeface="MuseoModerno"/>
              <a:cs typeface="MuseoModerno"/>
              <a:sym typeface="MuseoModerno"/>
            </a:endParaRPr>
          </a:p>
        </p:txBody>
      </p:sp>
      <p:sp>
        <p:nvSpPr>
          <p:cNvPr id="632" name="Google Shape;632;p62"/>
          <p:cNvSpPr txBox="1"/>
          <p:nvPr/>
        </p:nvSpPr>
        <p:spPr>
          <a:xfrm>
            <a:off x="5994763" y="3747227"/>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GB">
                <a:solidFill>
                  <a:schemeClr val="lt1"/>
                </a:solidFill>
                <a:latin typeface="Maven Pro"/>
                <a:ea typeface="Maven Pro"/>
                <a:cs typeface="Maven Pro"/>
                <a:sym typeface="Maven Pro"/>
              </a:rPr>
              <a:t>Jupiter is a gas giant and the biggest planet</a:t>
            </a:r>
            <a:endParaRPr>
              <a:solidFill>
                <a:schemeClr val="lt1"/>
              </a:solidFill>
              <a:latin typeface="Maven Pro"/>
              <a:ea typeface="Maven Pro"/>
              <a:cs typeface="Maven Pro"/>
              <a:sym typeface="Maven Pro"/>
            </a:endParaRPr>
          </a:p>
        </p:txBody>
      </p:sp>
      <p:sp>
        <p:nvSpPr>
          <p:cNvPr id="633" name="Google Shape;633;p62"/>
          <p:cNvSpPr txBox="1"/>
          <p:nvPr/>
        </p:nvSpPr>
        <p:spPr>
          <a:xfrm flipH="1">
            <a:off x="6617408"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3000">
                <a:solidFill>
                  <a:srgbClr val="FFFFFF"/>
                </a:solidFill>
                <a:latin typeface="MuseoModerno"/>
                <a:ea typeface="MuseoModerno"/>
                <a:cs typeface="MuseoModerno"/>
                <a:sym typeface="MuseoModerno"/>
              </a:rPr>
              <a:t>04</a:t>
            </a:r>
            <a:endParaRPr sz="3000">
              <a:solidFill>
                <a:srgbClr val="FFFFFF"/>
              </a:solidFill>
              <a:latin typeface="MuseoModerno"/>
              <a:ea typeface="MuseoModerno"/>
              <a:cs typeface="MuseoModerno"/>
              <a:sym typeface="MuseoModerno"/>
            </a:endParaRPr>
          </a:p>
        </p:txBody>
      </p:sp>
      <p:cxnSp>
        <p:nvCxnSpPr>
          <p:cNvPr id="634" name="Google Shape;634;p62"/>
          <p:cNvCxnSpPr>
            <a:stCxn id="627" idx="1"/>
            <a:endCxn id="626" idx="3"/>
          </p:cNvCxnSpPr>
          <p:nvPr/>
        </p:nvCxnSpPr>
        <p:spPr>
          <a:xfrm>
            <a:off x="2519519" y="2911390"/>
            <a:ext cx="776700" cy="0"/>
          </a:xfrm>
          <a:prstGeom prst="straightConnector1">
            <a:avLst/>
          </a:prstGeom>
          <a:noFill/>
          <a:ln w="19050" cap="flat" cmpd="sng">
            <a:solidFill>
              <a:schemeClr val="lt1"/>
            </a:solidFill>
            <a:prstDash val="solid"/>
            <a:round/>
            <a:headEnd type="oval" w="med" len="med"/>
            <a:tailEnd type="oval" w="med" len="med"/>
          </a:ln>
        </p:spPr>
      </p:cxnSp>
      <p:cxnSp>
        <p:nvCxnSpPr>
          <p:cNvPr id="635" name="Google Shape;635;p62"/>
          <p:cNvCxnSpPr>
            <a:stCxn id="626" idx="1"/>
            <a:endCxn id="630" idx="3"/>
          </p:cNvCxnSpPr>
          <p:nvPr/>
        </p:nvCxnSpPr>
        <p:spPr>
          <a:xfrm>
            <a:off x="4180082" y="2911390"/>
            <a:ext cx="776700" cy="0"/>
          </a:xfrm>
          <a:prstGeom prst="straightConnector1">
            <a:avLst/>
          </a:prstGeom>
          <a:noFill/>
          <a:ln w="19050" cap="flat" cmpd="sng">
            <a:solidFill>
              <a:schemeClr val="lt1"/>
            </a:solidFill>
            <a:prstDash val="solid"/>
            <a:round/>
            <a:headEnd type="oval" w="med" len="med"/>
            <a:tailEnd type="oval" w="med" len="med"/>
          </a:ln>
        </p:spPr>
      </p:cxnSp>
      <p:cxnSp>
        <p:nvCxnSpPr>
          <p:cNvPr id="636" name="Google Shape;636;p62"/>
          <p:cNvCxnSpPr>
            <a:stCxn id="630" idx="1"/>
            <a:endCxn id="633" idx="3"/>
          </p:cNvCxnSpPr>
          <p:nvPr/>
        </p:nvCxnSpPr>
        <p:spPr>
          <a:xfrm>
            <a:off x="5840645" y="2911390"/>
            <a:ext cx="7767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640" name="Shape 640"/>
        <p:cNvGrpSpPr/>
        <p:nvPr/>
      </p:nvGrpSpPr>
      <p:grpSpPr>
        <a:xfrm>
          <a:off x="0" y="0"/>
          <a:ext cx="0" cy="0"/>
          <a:chOff x="0" y="0"/>
          <a:chExt cx="0" cy="0"/>
        </a:xfrm>
      </p:grpSpPr>
      <p:pic>
        <p:nvPicPr>
          <p:cNvPr id="641" name="Google Shape;641;p63"/>
          <p:cNvPicPr preferRelativeResize="0"/>
          <p:nvPr/>
        </p:nvPicPr>
        <p:blipFill>
          <a:blip r:embed="rId1"/>
          <a:stretch>
            <a:fillRect/>
          </a:stretch>
        </p:blipFill>
        <p:spPr>
          <a:xfrm>
            <a:off x="1441961" y="1694621"/>
            <a:ext cx="892485" cy="892500"/>
          </a:xfrm>
          <a:prstGeom prst="rect">
            <a:avLst/>
          </a:prstGeom>
          <a:noFill/>
          <a:ln>
            <a:noFill/>
          </a:ln>
        </p:spPr>
      </p:pic>
      <p:pic>
        <p:nvPicPr>
          <p:cNvPr id="642" name="Google Shape;642;p63"/>
          <p:cNvPicPr preferRelativeResize="0"/>
          <p:nvPr/>
        </p:nvPicPr>
        <p:blipFill>
          <a:blip r:embed="rId1"/>
          <a:stretch>
            <a:fillRect/>
          </a:stretch>
        </p:blipFill>
        <p:spPr>
          <a:xfrm>
            <a:off x="4125761" y="1694621"/>
            <a:ext cx="892485" cy="892500"/>
          </a:xfrm>
          <a:prstGeom prst="rect">
            <a:avLst/>
          </a:prstGeom>
          <a:noFill/>
          <a:ln>
            <a:noFill/>
          </a:ln>
        </p:spPr>
      </p:pic>
      <p:pic>
        <p:nvPicPr>
          <p:cNvPr id="643" name="Google Shape;643;p63"/>
          <p:cNvPicPr preferRelativeResize="0"/>
          <p:nvPr/>
        </p:nvPicPr>
        <p:blipFill>
          <a:blip r:embed="rId1"/>
          <a:stretch>
            <a:fillRect/>
          </a:stretch>
        </p:blipFill>
        <p:spPr>
          <a:xfrm>
            <a:off x="6809561" y="1694621"/>
            <a:ext cx="892485" cy="892500"/>
          </a:xfrm>
          <a:prstGeom prst="rect">
            <a:avLst/>
          </a:prstGeom>
          <a:noFill/>
          <a:ln>
            <a:noFill/>
          </a:ln>
        </p:spPr>
      </p:pic>
      <p:grpSp>
        <p:nvGrpSpPr>
          <p:cNvPr id="644" name="Google Shape;644;p63"/>
          <p:cNvGrpSpPr/>
          <p:nvPr/>
        </p:nvGrpSpPr>
        <p:grpSpPr>
          <a:xfrm>
            <a:off x="4414664" y="1961384"/>
            <a:ext cx="314662" cy="358971"/>
            <a:chOff x="-57940525" y="3590375"/>
            <a:chExt cx="279625" cy="319000"/>
          </a:xfrm>
        </p:grpSpPr>
        <p:sp>
          <p:nvSpPr>
            <p:cNvPr id="645" name="Google Shape;645;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 name="Google Shape;650;p63"/>
          <p:cNvGrpSpPr/>
          <p:nvPr/>
        </p:nvGrpSpPr>
        <p:grpSpPr>
          <a:xfrm>
            <a:off x="1708702" y="1961355"/>
            <a:ext cx="358999" cy="358999"/>
            <a:chOff x="-55988800" y="3982600"/>
            <a:chExt cx="319025" cy="319025"/>
          </a:xfrm>
        </p:grpSpPr>
        <p:sp>
          <p:nvSpPr>
            <p:cNvPr id="651" name="Google Shape;651;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 name="Google Shape;656;p63"/>
          <p:cNvGrpSpPr/>
          <p:nvPr/>
        </p:nvGrpSpPr>
        <p:grpSpPr>
          <a:xfrm>
            <a:off x="7076312" y="1961239"/>
            <a:ext cx="358999" cy="359252"/>
            <a:chOff x="-55595775" y="3982375"/>
            <a:chExt cx="319025" cy="319250"/>
          </a:xfrm>
        </p:grpSpPr>
        <p:sp>
          <p:nvSpPr>
            <p:cNvPr id="657" name="Google Shape;657;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 name="Google Shape;663;p63"/>
          <p:cNvSpPr txBox="1"/>
          <p:nvPr>
            <p:ph type="title"/>
          </p:nvPr>
        </p:nvSpPr>
        <p:spPr>
          <a:xfrm>
            <a:off x="7200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Jane Thorne</a:t>
            </a:r>
            <a:endParaRPr lang="en-GB"/>
          </a:p>
        </p:txBody>
      </p:sp>
      <p:sp>
        <p:nvSpPr>
          <p:cNvPr id="664" name="Google Shape;664;p63"/>
          <p:cNvSpPr txBox="1"/>
          <p:nvPr>
            <p:ph type="subTitle" idx="1"/>
          </p:nvPr>
        </p:nvSpPr>
        <p:spPr>
          <a:xfrm>
            <a:off x="8311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 very cold place. The planet is full of iron oxide dust”</a:t>
            </a:r>
            <a:endParaRPr lang="en-GB"/>
          </a:p>
        </p:txBody>
      </p:sp>
      <p:sp>
        <p:nvSpPr>
          <p:cNvPr id="665" name="Google Shape;665;p63"/>
          <p:cNvSpPr txBox="1"/>
          <p:nvPr>
            <p:ph type="title" idx="2"/>
          </p:nvPr>
        </p:nvSpPr>
        <p:spPr>
          <a:xfrm>
            <a:off x="34038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James Jones</a:t>
            </a:r>
            <a:endParaRPr lang="en-GB"/>
          </a:p>
        </p:txBody>
      </p:sp>
      <p:sp>
        <p:nvSpPr>
          <p:cNvPr id="666" name="Google Shape;666;p63"/>
          <p:cNvSpPr txBox="1"/>
          <p:nvPr>
            <p:ph type="subTitle" idx="3"/>
          </p:nvPr>
        </p:nvSpPr>
        <p:spPr>
          <a:xfrm>
            <a:off x="35149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a:t>
            </a:r>
            <a:endParaRPr lang="en-GB"/>
          </a:p>
        </p:txBody>
      </p:sp>
      <p:sp>
        <p:nvSpPr>
          <p:cNvPr id="667" name="Google Shape;667;p63"/>
          <p:cNvSpPr txBox="1"/>
          <p:nvPr>
            <p:ph type="title" idx="4"/>
          </p:nvPr>
        </p:nvSpPr>
        <p:spPr>
          <a:xfrm>
            <a:off x="60876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Laura Reid</a:t>
            </a:r>
            <a:endParaRPr lang="en-GB"/>
          </a:p>
        </p:txBody>
      </p:sp>
      <p:sp>
        <p:nvSpPr>
          <p:cNvPr id="668" name="Google Shape;668;p63"/>
          <p:cNvSpPr txBox="1"/>
          <p:nvPr>
            <p:ph type="subTitle" idx="5"/>
          </p:nvPr>
        </p:nvSpPr>
        <p:spPr>
          <a:xfrm>
            <a:off x="61987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a:t>
            </a:r>
            <a:endParaRPr lang="en-GB"/>
          </a:p>
        </p:txBody>
      </p:sp>
      <p:sp>
        <p:nvSpPr>
          <p:cNvPr id="669" name="Google Shape;669;p63"/>
          <p:cNvSpPr txBox="1"/>
          <p:nvPr>
            <p:ph type="title" idx="6"/>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Customers </a:t>
            </a:r>
            <a:r>
              <a:rPr lang="en-GB">
                <a:latin typeface="MuseoModerno ExtraBold"/>
                <a:ea typeface="MuseoModerno ExtraBold"/>
                <a:cs typeface="MuseoModerno ExtraBold"/>
                <a:sym typeface="MuseoModerno ExtraBold"/>
              </a:rPr>
              <a:t>testimonials</a:t>
            </a:r>
            <a:endParaRPr>
              <a:latin typeface="MuseoModerno ExtraBold"/>
              <a:ea typeface="MuseoModerno ExtraBold"/>
              <a:cs typeface="MuseoModerno ExtraBold"/>
              <a:sym typeface="MuseoModerno Extra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64"/>
          <p:cNvSpPr txBox="1"/>
          <p:nvPr>
            <p:ph type="title"/>
          </p:nvPr>
        </p:nvSpPr>
        <p:spPr>
          <a:xfrm>
            <a:off x="901887" y="138962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a:t>
            </a:r>
            <a:endParaRPr lang="en-GB"/>
          </a:p>
        </p:txBody>
      </p:sp>
      <p:sp>
        <p:nvSpPr>
          <p:cNvPr id="675" name="Google Shape;675;p64"/>
          <p:cNvSpPr txBox="1"/>
          <p:nvPr>
            <p:ph type="subTitle" idx="1"/>
          </p:nvPr>
        </p:nvSpPr>
        <p:spPr>
          <a:xfrm>
            <a:off x="901875" y="1770375"/>
            <a:ext cx="1980000" cy="9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is the second planet from the Sun. It’s really hot there</a:t>
            </a:r>
            <a:endParaRPr lang="en-GB"/>
          </a:p>
        </p:txBody>
      </p:sp>
      <p:sp>
        <p:nvSpPr>
          <p:cNvPr id="676" name="Google Shape;676;p64"/>
          <p:cNvSpPr txBox="1"/>
          <p:nvPr>
            <p:ph type="title" idx="2"/>
          </p:nvPr>
        </p:nvSpPr>
        <p:spPr>
          <a:xfrm>
            <a:off x="6192484" y="1389023"/>
            <a:ext cx="1980000" cy="2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a:t>
            </a:r>
            <a:endParaRPr lang="en-GB"/>
          </a:p>
        </p:txBody>
      </p:sp>
      <p:sp>
        <p:nvSpPr>
          <p:cNvPr id="677" name="Google Shape;677;p64"/>
          <p:cNvSpPr txBox="1"/>
          <p:nvPr>
            <p:ph type="subTitle" idx="3"/>
          </p:nvPr>
        </p:nvSpPr>
        <p:spPr>
          <a:xfrm>
            <a:off x="3547172" y="1770375"/>
            <a:ext cx="1980000" cy="9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actually a cold place, not hot</a:t>
            </a:r>
            <a:endParaRPr lang="en-GB"/>
          </a:p>
        </p:txBody>
      </p:sp>
      <p:sp>
        <p:nvSpPr>
          <p:cNvPr id="678" name="Google Shape;678;p64"/>
          <p:cNvSpPr txBox="1"/>
          <p:nvPr>
            <p:ph type="title" idx="4"/>
          </p:nvPr>
        </p:nvSpPr>
        <p:spPr>
          <a:xfrm>
            <a:off x="3547176" y="138962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Mars</a:t>
            </a:r>
            <a:endParaRPr lang="en-GB"/>
          </a:p>
        </p:txBody>
      </p:sp>
      <p:sp>
        <p:nvSpPr>
          <p:cNvPr id="679" name="Google Shape;679;p64"/>
          <p:cNvSpPr txBox="1"/>
          <p:nvPr>
            <p:ph type="subTitle" idx="5"/>
          </p:nvPr>
        </p:nvSpPr>
        <p:spPr>
          <a:xfrm>
            <a:off x="6192476" y="1770375"/>
            <a:ext cx="1980000" cy="94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a:t>
            </a:r>
            <a:endParaRPr lang="en-GB"/>
          </a:p>
        </p:txBody>
      </p:sp>
      <p:sp>
        <p:nvSpPr>
          <p:cNvPr id="680" name="Google Shape;680;p64"/>
          <p:cNvSpPr txBox="1"/>
          <p:nvPr>
            <p:ph type="title" idx="6"/>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useoModerno ExtraBold"/>
                <a:ea typeface="MuseoModerno ExtraBold"/>
                <a:cs typeface="MuseoModerno ExtraBold"/>
                <a:sym typeface="MuseoModerno ExtraBold"/>
              </a:rPr>
              <a:t>Awards</a:t>
            </a:r>
            <a:endParaRPr>
              <a:latin typeface="MuseoModerno ExtraBold"/>
              <a:ea typeface="MuseoModerno ExtraBold"/>
              <a:cs typeface="MuseoModerno ExtraBold"/>
              <a:sym typeface="MuseoModerno ExtraBold"/>
            </a:endParaRPr>
          </a:p>
        </p:txBody>
      </p:sp>
      <p:sp>
        <p:nvSpPr>
          <p:cNvPr id="681" name="Google Shape;681;p64"/>
          <p:cNvSpPr txBox="1"/>
          <p:nvPr>
            <p:ph type="title" idx="7"/>
          </p:nvPr>
        </p:nvSpPr>
        <p:spPr>
          <a:xfrm>
            <a:off x="2224537" y="29583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a:t>
            </a:r>
            <a:endParaRPr lang="en-GB"/>
          </a:p>
        </p:txBody>
      </p:sp>
      <p:sp>
        <p:nvSpPr>
          <p:cNvPr id="682" name="Google Shape;682;p64"/>
          <p:cNvSpPr txBox="1"/>
          <p:nvPr>
            <p:ph type="subTitle" idx="8"/>
          </p:nvPr>
        </p:nvSpPr>
        <p:spPr>
          <a:xfrm>
            <a:off x="2224525" y="3339125"/>
            <a:ext cx="1980000" cy="9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 is a gas giant mostly composed of hydrogen and helium</a:t>
            </a:r>
            <a:endParaRPr lang="en-GB"/>
          </a:p>
        </p:txBody>
      </p:sp>
      <p:sp>
        <p:nvSpPr>
          <p:cNvPr id="683" name="Google Shape;683;p64"/>
          <p:cNvSpPr txBox="1"/>
          <p:nvPr>
            <p:ph type="subTitle" idx="9"/>
          </p:nvPr>
        </p:nvSpPr>
        <p:spPr>
          <a:xfrm>
            <a:off x="4869824" y="3339125"/>
            <a:ext cx="1980000" cy="93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 is the farthest planet from the Sun</a:t>
            </a:r>
            <a:endParaRPr lang="en-GB"/>
          </a:p>
        </p:txBody>
      </p:sp>
      <p:sp>
        <p:nvSpPr>
          <p:cNvPr id="684" name="Google Shape;684;p64"/>
          <p:cNvSpPr txBox="1"/>
          <p:nvPr>
            <p:ph type="title" idx="13"/>
          </p:nvPr>
        </p:nvSpPr>
        <p:spPr>
          <a:xfrm>
            <a:off x="4869826" y="29583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BX-Books</a:t>
            </a:r>
            <a:br>
              <a:rPr lang="en-US">
                <a:sym typeface="+mn-ea"/>
              </a:rPr>
            </a:br>
            <a:endParaRPr lang="en-US"/>
          </a:p>
        </p:txBody>
      </p:sp>
      <p:sp>
        <p:nvSpPr>
          <p:cNvPr id="3" name="Text Placeholder 2"/>
          <p:cNvSpPr/>
          <p:nvPr>
            <p:ph type="body" idx="1"/>
          </p:nvPr>
        </p:nvSpPr>
        <p:spPr/>
        <p:txBody>
          <a:bodyPr/>
          <a:p>
            <a:pPr marL="114300" indent="0">
              <a:buNone/>
            </a:pPr>
            <a:r>
              <a:rPr lang="en-US">
                <a:sym typeface="+mn-ea"/>
              </a:rPr>
              <a:t>BX-Books contains info about the Books and Authors:</a:t>
            </a:r>
            <a:endParaRPr lang="en-US">
              <a:sym typeface="+mn-ea"/>
            </a:endParaRPr>
          </a:p>
          <a:p>
            <a:pPr>
              <a:buFont typeface="Wingdings" panose="05000000000000000000" charset="0"/>
              <a:buChar char="ü"/>
            </a:pPr>
            <a:r>
              <a:rPr lang="en-US"/>
              <a:t>ISBN</a:t>
            </a:r>
            <a:endParaRPr lang="en-US"/>
          </a:p>
          <a:p>
            <a:pPr>
              <a:buFont typeface="Wingdings" panose="05000000000000000000" charset="0"/>
              <a:buChar char="ü"/>
            </a:pPr>
            <a:r>
              <a:rPr lang="en-US"/>
              <a:t>Book-Title</a:t>
            </a:r>
            <a:endParaRPr lang="en-US"/>
          </a:p>
          <a:p>
            <a:pPr>
              <a:buFont typeface="Wingdings" panose="05000000000000000000" charset="0"/>
              <a:buChar char="ü"/>
            </a:pPr>
            <a:r>
              <a:rPr lang="en-US"/>
              <a:t>Book-Author</a:t>
            </a:r>
            <a:endParaRPr lang="en-US"/>
          </a:p>
          <a:p>
            <a:pPr>
              <a:buFont typeface="Wingdings" panose="05000000000000000000" charset="0"/>
              <a:buChar char="ü"/>
            </a:pPr>
            <a:r>
              <a:rPr lang="en-US"/>
              <a:t>Year-Of-Publication</a:t>
            </a:r>
            <a:endParaRPr lang="en-US"/>
          </a:p>
          <a:p>
            <a:pPr>
              <a:buFont typeface="Wingdings" panose="05000000000000000000" charset="0"/>
              <a:buChar char="ü"/>
            </a:pPr>
            <a:r>
              <a:rPr lang="en-US"/>
              <a:t>Publisher</a:t>
            </a:r>
            <a:endParaRPr lang="en-US"/>
          </a:p>
          <a:p>
            <a:pPr>
              <a:buFont typeface="Wingdings" panose="05000000000000000000" charset="0"/>
              <a:buChar char="ü"/>
            </a:pPr>
            <a:r>
              <a:rPr lang="en-US"/>
              <a:t>Image-URL-S</a:t>
            </a:r>
            <a:endParaRPr lang="en-US"/>
          </a:p>
          <a:p>
            <a:pPr>
              <a:buFont typeface="Wingdings" panose="05000000000000000000" charset="0"/>
              <a:buChar char="ü"/>
            </a:pPr>
            <a:r>
              <a:rPr lang="en-US"/>
              <a:t>Image-URL-M</a:t>
            </a:r>
            <a:endParaRPr lang="en-US"/>
          </a:p>
          <a:p>
            <a:pPr>
              <a:buFont typeface="Wingdings" panose="05000000000000000000" charset="0"/>
              <a:buChar char="ü"/>
            </a:pPr>
            <a:r>
              <a:rPr lang="en-US"/>
              <a:t>Image-URL-L</a:t>
            </a:r>
            <a:endParaRPr lang="en-US"/>
          </a:p>
        </p:txBody>
      </p:sp>
      <p:pic>
        <p:nvPicPr>
          <p:cNvPr id="4" name="Picture 3" descr="Books"/>
          <p:cNvPicPr>
            <a:picLocks noChangeAspect="1"/>
          </p:cNvPicPr>
          <p:nvPr/>
        </p:nvPicPr>
        <p:blipFill>
          <a:blip r:embed="rId1"/>
          <a:stretch>
            <a:fillRect/>
          </a:stretch>
        </p:blipFill>
        <p:spPr>
          <a:xfrm>
            <a:off x="3419475" y="2499995"/>
            <a:ext cx="5328285" cy="21532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65"/>
          <p:cNvSpPr txBox="1"/>
          <p:nvPr>
            <p:ph type="title"/>
          </p:nvPr>
        </p:nvSpPr>
        <p:spPr>
          <a:xfrm>
            <a:off x="7200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Curtis Stone</a:t>
            </a:r>
            <a:endParaRPr lang="en-GB"/>
          </a:p>
        </p:txBody>
      </p:sp>
      <p:sp>
        <p:nvSpPr>
          <p:cNvPr id="690" name="Google Shape;690;p65"/>
          <p:cNvSpPr txBox="1"/>
          <p:nvPr>
            <p:ph type="subTitle" idx="1"/>
          </p:nvPr>
        </p:nvSpPr>
        <p:spPr>
          <a:xfrm>
            <a:off x="8311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replace the image on the screen with your own</a:t>
            </a:r>
            <a:endParaRPr lang="en-GB"/>
          </a:p>
        </p:txBody>
      </p:sp>
      <p:sp>
        <p:nvSpPr>
          <p:cNvPr id="691" name="Google Shape;691;p65"/>
          <p:cNvSpPr txBox="1"/>
          <p:nvPr>
            <p:ph type="title" idx="2"/>
          </p:nvPr>
        </p:nvSpPr>
        <p:spPr>
          <a:xfrm>
            <a:off x="34038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Lena Stewart</a:t>
            </a:r>
            <a:endParaRPr lang="en-GB"/>
          </a:p>
        </p:txBody>
      </p:sp>
      <p:sp>
        <p:nvSpPr>
          <p:cNvPr id="692" name="Google Shape;692;p65"/>
          <p:cNvSpPr txBox="1"/>
          <p:nvPr>
            <p:ph type="subTitle" idx="5"/>
          </p:nvPr>
        </p:nvSpPr>
        <p:spPr>
          <a:xfrm>
            <a:off x="35149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replace the image on the screen with your own</a:t>
            </a:r>
            <a:endParaRPr lang="en-GB"/>
          </a:p>
        </p:txBody>
      </p:sp>
      <p:sp>
        <p:nvSpPr>
          <p:cNvPr id="693" name="Google Shape;693;p65"/>
          <p:cNvSpPr txBox="1"/>
          <p:nvPr>
            <p:ph type="title" idx="3"/>
          </p:nvPr>
        </p:nvSpPr>
        <p:spPr>
          <a:xfrm>
            <a:off x="60876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Shaun Moyes</a:t>
            </a:r>
            <a:endParaRPr lang="en-GB"/>
          </a:p>
        </p:txBody>
      </p:sp>
      <p:sp>
        <p:nvSpPr>
          <p:cNvPr id="694" name="Google Shape;694;p65"/>
          <p:cNvSpPr txBox="1"/>
          <p:nvPr>
            <p:ph type="subTitle" idx="6"/>
          </p:nvPr>
        </p:nvSpPr>
        <p:spPr>
          <a:xfrm>
            <a:off x="61987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replace the image on the screen with your own</a:t>
            </a:r>
            <a:endParaRPr lang="en-GB"/>
          </a:p>
        </p:txBody>
      </p:sp>
      <p:sp>
        <p:nvSpPr>
          <p:cNvPr id="695" name="Google Shape;695;p65"/>
          <p:cNvSpPr txBox="1"/>
          <p:nvPr>
            <p:ph type="title" idx="4"/>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a:latin typeface="MuseoModerno ExtraBold"/>
                <a:ea typeface="MuseoModerno ExtraBold"/>
                <a:cs typeface="MuseoModerno ExtraBold"/>
                <a:sym typeface="MuseoModerno ExtraBold"/>
              </a:rPr>
              <a:t>team</a:t>
            </a:r>
            <a:endParaRPr>
              <a:latin typeface="MuseoModerno ExtraBold"/>
              <a:ea typeface="MuseoModerno ExtraBold"/>
              <a:cs typeface="MuseoModerno ExtraBold"/>
              <a:sym typeface="MuseoModerno ExtraBold"/>
            </a:endParaRPr>
          </a:p>
        </p:txBody>
      </p:sp>
      <p:pic>
        <p:nvPicPr>
          <p:cNvPr id="696" name="Google Shape;696;p65"/>
          <p:cNvPicPr preferRelativeResize="0"/>
          <p:nvPr/>
        </p:nvPicPr>
        <p:blipFill rotWithShape="1">
          <a:blip r:embed="rId1"/>
          <a:srcRect l="16771" r="14659" b="25048"/>
          <a:stretch>
            <a:fillRect/>
          </a:stretch>
        </p:blipFill>
        <p:spPr>
          <a:xfrm>
            <a:off x="3981625" y="1375858"/>
            <a:ext cx="1180800" cy="1290900"/>
          </a:xfrm>
          <a:prstGeom prst="ellipse">
            <a:avLst/>
          </a:prstGeom>
          <a:noFill/>
          <a:ln>
            <a:noFill/>
          </a:ln>
        </p:spPr>
      </p:pic>
      <p:pic>
        <p:nvPicPr>
          <p:cNvPr id="697" name="Google Shape;697;p65"/>
          <p:cNvPicPr preferRelativeResize="0"/>
          <p:nvPr/>
        </p:nvPicPr>
        <p:blipFill rotWithShape="1">
          <a:blip r:embed="rId2"/>
          <a:srcRect l="39343" r="17407" b="29168"/>
          <a:stretch>
            <a:fillRect/>
          </a:stretch>
        </p:blipFill>
        <p:spPr>
          <a:xfrm>
            <a:off x="6632475" y="1375883"/>
            <a:ext cx="1180800" cy="1290600"/>
          </a:xfrm>
          <a:prstGeom prst="ellipse">
            <a:avLst/>
          </a:prstGeom>
          <a:noFill/>
          <a:ln>
            <a:noFill/>
          </a:ln>
        </p:spPr>
      </p:pic>
      <p:pic>
        <p:nvPicPr>
          <p:cNvPr id="698" name="Google Shape;698;p65"/>
          <p:cNvPicPr preferRelativeResize="0"/>
          <p:nvPr/>
        </p:nvPicPr>
        <p:blipFill rotWithShape="1">
          <a:blip r:embed="rId3"/>
          <a:srcRect r="48533" b="-20"/>
          <a:stretch>
            <a:fillRect/>
          </a:stretch>
        </p:blipFill>
        <p:spPr>
          <a:xfrm>
            <a:off x="1297825" y="1375883"/>
            <a:ext cx="1180800" cy="12909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66"/>
          <p:cNvSpPr txBox="1"/>
          <p:nvPr>
            <p:ph type="subTitle" idx="1"/>
          </p:nvPr>
        </p:nvSpPr>
        <p:spPr>
          <a:xfrm>
            <a:off x="2554800" y="4203362"/>
            <a:ext cx="4034400" cy="239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a:t>Please keep this slide for </a:t>
            </a:r>
            <a:r>
              <a:rPr lang="en-GB"/>
              <a:t>attribution</a:t>
            </a:r>
            <a:endParaRPr lang="en-GB"/>
          </a:p>
        </p:txBody>
      </p:sp>
      <p:sp>
        <p:nvSpPr>
          <p:cNvPr id="704" name="Google Shape;704;p66"/>
          <p:cNvSpPr txBox="1"/>
          <p:nvPr>
            <p:ph type="subTitle" idx="2"/>
          </p:nvPr>
        </p:nvSpPr>
        <p:spPr>
          <a:xfrm>
            <a:off x="2851500" y="2349237"/>
            <a:ext cx="3441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panose="020B0604020202020204"/>
              <a:buNone/>
            </a:pPr>
            <a:r>
              <a:rPr lang="en-GB"/>
              <a:t>Does anyone have any questions?</a:t>
            </a:r>
            <a:endParaRPr lang="en-GB"/>
          </a:p>
          <a:p>
            <a:pPr marL="0" lvl="0" indent="0" algn="ctr" rtl="0">
              <a:spcBef>
                <a:spcPts val="0"/>
              </a:spcBef>
              <a:spcAft>
                <a:spcPts val="0"/>
              </a:spcAft>
              <a:buClr>
                <a:schemeClr val="lt1"/>
              </a:buClr>
              <a:buSzPts val="1100"/>
              <a:buFont typeface="Arial" panose="020B0604020202020204"/>
              <a:buNone/>
            </a:pPr>
            <a:r>
              <a:rPr lang="en-GB"/>
              <a:t>addyouremail@freepik.com</a:t>
            </a:r>
            <a:endParaRPr lang="en-GB"/>
          </a:p>
          <a:p>
            <a:pPr marL="0" lvl="0" indent="0" algn="ctr" rtl="0">
              <a:spcBef>
                <a:spcPts val="0"/>
              </a:spcBef>
              <a:spcAft>
                <a:spcPts val="0"/>
              </a:spcAft>
              <a:buClr>
                <a:schemeClr val="lt1"/>
              </a:buClr>
              <a:buSzPts val="1100"/>
              <a:buFont typeface="Arial" panose="020B0604020202020204"/>
              <a:buNone/>
            </a:pPr>
            <a:r>
              <a:rPr lang="en-GB"/>
              <a:t>+91  620 421 838</a:t>
            </a:r>
            <a:endParaRPr lang="en-GB"/>
          </a:p>
          <a:p>
            <a:pPr marL="0" lvl="0" indent="0" algn="ctr" rtl="0">
              <a:spcBef>
                <a:spcPts val="0"/>
              </a:spcBef>
              <a:spcAft>
                <a:spcPts val="0"/>
              </a:spcAft>
              <a:buClr>
                <a:srgbClr val="232323"/>
              </a:buClr>
              <a:buSzPts val="1100"/>
              <a:buFont typeface="Arial" panose="020B0604020202020204"/>
              <a:buNone/>
            </a:pPr>
            <a:r>
              <a:rPr lang="en-GB"/>
              <a:t>yourcompany.com</a:t>
            </a:r>
            <a:endParaRPr lang="en-GB"/>
          </a:p>
        </p:txBody>
      </p:sp>
      <p:sp>
        <p:nvSpPr>
          <p:cNvPr id="705" name="Google Shape;705;p66"/>
          <p:cNvSpPr txBox="1"/>
          <p:nvPr>
            <p:ph type="title"/>
          </p:nvPr>
        </p:nvSpPr>
        <p:spPr>
          <a:xfrm>
            <a:off x="1475700" y="471838"/>
            <a:ext cx="6192600" cy="15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useoModerno ExtraBold"/>
                <a:ea typeface="MuseoModerno ExtraBold"/>
                <a:cs typeface="MuseoModerno ExtraBold"/>
                <a:sym typeface="MuseoModerno ExtraBold"/>
              </a:rPr>
              <a:t>T</a:t>
            </a:r>
            <a:r>
              <a:rPr lang="en-GB">
                <a:latin typeface="MuseoModerno ExtraBold"/>
                <a:ea typeface="MuseoModerno ExtraBold"/>
                <a:cs typeface="MuseoModerno ExtraBold"/>
                <a:sym typeface="MuseoModerno ExtraBold"/>
              </a:rPr>
              <a:t>hanks!</a:t>
            </a:r>
            <a:endParaRPr>
              <a:latin typeface="MuseoModerno ExtraBold"/>
              <a:ea typeface="MuseoModerno ExtraBold"/>
              <a:cs typeface="MuseoModerno ExtraBold"/>
              <a:sym typeface="MuseoModerno ExtraBold"/>
            </a:endParaRPr>
          </a:p>
        </p:txBody>
      </p:sp>
      <p:grpSp>
        <p:nvGrpSpPr>
          <p:cNvPr id="706" name="Google Shape;706;p66"/>
          <p:cNvGrpSpPr/>
          <p:nvPr/>
        </p:nvGrpSpPr>
        <p:grpSpPr>
          <a:xfrm>
            <a:off x="4908579" y="1878169"/>
            <a:ext cx="388966" cy="388966"/>
            <a:chOff x="1190625" y="238125"/>
            <a:chExt cx="5235075" cy="5235075"/>
          </a:xfrm>
        </p:grpSpPr>
        <p:sp>
          <p:nvSpPr>
            <p:cNvPr id="707" name="Google Shape;707;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 name="Google Shape;709;p66"/>
          <p:cNvGrpSpPr/>
          <p:nvPr/>
        </p:nvGrpSpPr>
        <p:grpSpPr>
          <a:xfrm>
            <a:off x="3846458" y="1878822"/>
            <a:ext cx="387681" cy="387661"/>
            <a:chOff x="266768" y="1721375"/>
            <a:chExt cx="397907" cy="397887"/>
          </a:xfrm>
        </p:grpSpPr>
        <p:sp>
          <p:nvSpPr>
            <p:cNvPr id="710" name="Google Shape;710;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 name="Google Shape;712;p66"/>
          <p:cNvGrpSpPr/>
          <p:nvPr/>
        </p:nvGrpSpPr>
        <p:grpSpPr>
          <a:xfrm>
            <a:off x="4377539" y="1878822"/>
            <a:ext cx="387641" cy="387661"/>
            <a:chOff x="864491" y="1723250"/>
            <a:chExt cx="397866" cy="397887"/>
          </a:xfrm>
        </p:grpSpPr>
        <p:sp>
          <p:nvSpPr>
            <p:cNvPr id="713" name="Google Shape;713;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719" name="Shape 719"/>
        <p:cNvGrpSpPr/>
        <p:nvPr/>
      </p:nvGrpSpPr>
      <p:grpSpPr>
        <a:xfrm>
          <a:off x="0" y="0"/>
          <a:ext cx="0" cy="0"/>
          <a:chOff x="0" y="0"/>
          <a:chExt cx="0" cy="0"/>
        </a:xfrm>
      </p:grpSpPr>
      <p:sp>
        <p:nvSpPr>
          <p:cNvPr id="720" name="Google Shape;720;p67"/>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Alternative </a:t>
            </a:r>
            <a:r>
              <a:rPr lang="en-GB">
                <a:latin typeface="MuseoModerno ExtraBold"/>
                <a:ea typeface="MuseoModerno ExtraBold"/>
                <a:cs typeface="MuseoModerno ExtraBold"/>
                <a:sym typeface="MuseoModerno ExtraBold"/>
              </a:rPr>
              <a:t>resources</a:t>
            </a:r>
            <a:endParaRPr lang="en-GB">
              <a:latin typeface="MuseoModerno ExtraBold"/>
              <a:ea typeface="MuseoModerno ExtraBold"/>
              <a:cs typeface="MuseoModerno ExtraBold"/>
              <a:sym typeface="MuseoModerno ExtraBold"/>
            </a:endParaRPr>
          </a:p>
        </p:txBody>
      </p:sp>
      <p:pic>
        <p:nvPicPr>
          <p:cNvPr id="721" name="Google Shape;721;p67"/>
          <p:cNvPicPr preferRelativeResize="0"/>
          <p:nvPr/>
        </p:nvPicPr>
        <p:blipFill>
          <a:blip r:embed="rId1"/>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2"/>
          <a:stretch>
            <a:fillRect/>
          </a:stretch>
        </p:blipFill>
        <p:spPr>
          <a:xfrm>
            <a:off x="3691162" y="1437821"/>
            <a:ext cx="2168700" cy="2931681"/>
          </a:xfrm>
          <a:prstGeom prst="rect">
            <a:avLst/>
          </a:prstGeom>
          <a:noFill/>
          <a:ln>
            <a:noFill/>
          </a:ln>
        </p:spPr>
      </p:pic>
      <p:pic>
        <p:nvPicPr>
          <p:cNvPr id="723" name="Google Shape;723;p67"/>
          <p:cNvPicPr preferRelativeResize="0"/>
          <p:nvPr/>
        </p:nvPicPr>
        <p:blipFill>
          <a:blip r:embed="rId3"/>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4"/>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5"/>
          <a:stretch>
            <a:fillRect/>
          </a:stretch>
        </p:blipFill>
        <p:spPr>
          <a:xfrm>
            <a:off x="2729889" y="1911807"/>
            <a:ext cx="699901" cy="7005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729" name="Shape 729"/>
        <p:cNvGrpSpPr/>
        <p:nvPr/>
      </p:nvGrpSpPr>
      <p:grpSpPr>
        <a:xfrm>
          <a:off x="0" y="0"/>
          <a:ext cx="0" cy="0"/>
          <a:chOff x="0" y="0"/>
          <a:chExt cx="0" cy="0"/>
        </a:xfrm>
      </p:grpSpPr>
      <p:sp>
        <p:nvSpPr>
          <p:cNvPr id="730" name="Google Shape;730;p68"/>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Alternative </a:t>
            </a:r>
            <a:r>
              <a:rPr lang="en-GB">
                <a:latin typeface="MuseoModerno ExtraBold"/>
                <a:ea typeface="MuseoModerno ExtraBold"/>
                <a:cs typeface="MuseoModerno ExtraBold"/>
                <a:sym typeface="MuseoModerno ExtraBold"/>
              </a:rPr>
              <a:t>resources</a:t>
            </a:r>
            <a:endParaRPr>
              <a:latin typeface="MuseoModerno ExtraBold"/>
              <a:ea typeface="MuseoModerno ExtraBold"/>
              <a:cs typeface="MuseoModerno ExtraBold"/>
              <a:sym typeface="MuseoModerno ExtraBold"/>
            </a:endParaRPr>
          </a:p>
        </p:txBody>
      </p:sp>
      <p:sp>
        <p:nvSpPr>
          <p:cNvPr id="731" name="Google Shape;731;p68"/>
          <p:cNvSpPr txBox="1"/>
          <p:nvPr/>
        </p:nvSpPr>
        <p:spPr>
          <a:xfrm>
            <a:off x="815350" y="1504457"/>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200">
                <a:solidFill>
                  <a:schemeClr val="lt1"/>
                </a:solidFill>
                <a:latin typeface="MuseoModerno Medium"/>
                <a:ea typeface="MuseoModerno Medium"/>
                <a:cs typeface="MuseoModerno Medium"/>
                <a:sym typeface="MuseoModerno Medium"/>
              </a:rPr>
              <a:t>Photos: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1"/>
              </a:rPr>
              <a:t>Close up blurry researcher holding glassware</a:t>
            </a:r>
            <a:endParaRPr>
              <a:solidFill>
                <a:schemeClr val="lt1"/>
              </a:solidFill>
              <a:latin typeface="Maven Pro Medium"/>
              <a:ea typeface="Maven Pro Medium"/>
              <a:cs typeface="Maven Pro Medium"/>
              <a:sym typeface="Maven Pro Medium"/>
            </a:endParaRPr>
          </a:p>
          <a:p>
            <a:pPr marL="457200" marR="50800" lvl="0" indent="-317500" algn="l" rtl="0">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2"/>
              </a:rPr>
              <a:t>Front view of female researcher with safety glasses and test tube</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3"/>
              </a:rPr>
              <a:t>Man in lab doing experiments</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4"/>
              </a:rPr>
              <a:t>Man researcher in the laboratory</a:t>
            </a:r>
            <a:endParaRPr>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Clr>
                <a:srgbClr val="000000"/>
              </a:buClr>
              <a:buSzPts val="1100"/>
              <a:buFont typeface="Arial" panose="020B0604020202020204"/>
              <a:buNone/>
            </a:pPr>
            <a:r>
              <a:rPr lang="en-GB" sz="2200">
                <a:solidFill>
                  <a:schemeClr val="lt1"/>
                </a:solidFill>
                <a:latin typeface="MuseoModerno Medium"/>
                <a:ea typeface="MuseoModerno Medium"/>
                <a:cs typeface="MuseoModerno Medium"/>
                <a:sym typeface="MuseoModerno Medium"/>
              </a:rPr>
              <a:t>Vectors: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5"/>
              </a:rPr>
              <a:t>Gradient background in futuristic style</a:t>
            </a:r>
            <a:endParaRPr>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000">
              <a:solidFill>
                <a:schemeClr val="lt1"/>
              </a:solidFill>
              <a:latin typeface="Maven Pro Medium"/>
              <a:ea typeface="Maven Pro Medium"/>
              <a:cs typeface="Maven Pro Medium"/>
              <a:sym typeface="Maven Pr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735" name="Shape 735"/>
        <p:cNvGrpSpPr/>
        <p:nvPr/>
      </p:nvGrpSpPr>
      <p:grpSpPr>
        <a:xfrm>
          <a:off x="0" y="0"/>
          <a:ext cx="0" cy="0"/>
          <a:chOff x="0" y="0"/>
          <a:chExt cx="0" cy="0"/>
        </a:xfrm>
      </p:grpSpPr>
      <p:sp>
        <p:nvSpPr>
          <p:cNvPr id="736" name="Google Shape;736;p69"/>
          <p:cNvSpPr txBox="1"/>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useoModerno ExtraBold"/>
                <a:ea typeface="MuseoModerno ExtraBold"/>
                <a:cs typeface="MuseoModerno ExtraBold"/>
                <a:sym typeface="MuseoModerno ExtraBold"/>
              </a:rPr>
              <a:t>Re</a:t>
            </a:r>
            <a:r>
              <a:rPr lang="en-GB">
                <a:latin typeface="MuseoModerno ExtraBold"/>
                <a:ea typeface="MuseoModerno ExtraBold"/>
                <a:cs typeface="MuseoModerno ExtraBold"/>
                <a:sym typeface="MuseoModerno ExtraBold"/>
              </a:rPr>
              <a:t>sources</a:t>
            </a:r>
            <a:endParaRPr>
              <a:latin typeface="MuseoModerno ExtraBold"/>
              <a:ea typeface="MuseoModerno ExtraBold"/>
              <a:cs typeface="MuseoModerno ExtraBold"/>
              <a:sym typeface="MuseoModerno ExtraBold"/>
            </a:endParaRPr>
          </a:p>
        </p:txBody>
      </p:sp>
      <p:sp>
        <p:nvSpPr>
          <p:cNvPr id="737" name="Google Shape;737;p69"/>
          <p:cNvSpPr txBox="1"/>
          <p:nvPr/>
        </p:nvSpPr>
        <p:spPr>
          <a:xfrm>
            <a:off x="815350" y="1504457"/>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200">
                <a:solidFill>
                  <a:schemeClr val="lt1"/>
                </a:solidFill>
                <a:latin typeface="MuseoModerno Medium"/>
                <a:ea typeface="MuseoModerno Medium"/>
                <a:cs typeface="MuseoModerno Medium"/>
                <a:sym typeface="MuseoModerno Medium"/>
              </a:rPr>
              <a:t>Photos: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1"/>
              </a:rPr>
              <a:t>Close up researcher holding glassware</a:t>
            </a:r>
            <a:endParaRPr>
              <a:solidFill>
                <a:schemeClr val="lt1"/>
              </a:solidFill>
              <a:latin typeface="Maven Pro Medium"/>
              <a:ea typeface="Maven Pro Medium"/>
              <a:cs typeface="Maven Pro Medium"/>
              <a:sym typeface="Maven Pro Medium"/>
            </a:endParaRPr>
          </a:p>
          <a:p>
            <a:pPr marL="457200" marR="50800" lvl="0" indent="-317500" algn="l" rtl="0">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2"/>
              </a:rPr>
              <a:t>Front view of female researcher with safety glasses and test tube</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3"/>
              </a:rPr>
              <a:t>Portrait man in lab working or microscope</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4"/>
              </a:rPr>
              <a:t>Smiley man researcher in the laboratory using microscope</a:t>
            </a:r>
            <a:endParaRPr>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Clr>
                <a:srgbClr val="000000"/>
              </a:buClr>
              <a:buSzPts val="1100"/>
              <a:buFont typeface="Arial" panose="020B0604020202020204"/>
              <a:buNone/>
            </a:pPr>
            <a:r>
              <a:rPr lang="en-GB" sz="2200">
                <a:solidFill>
                  <a:schemeClr val="lt1"/>
                </a:solidFill>
                <a:latin typeface="MuseoModerno Medium"/>
                <a:ea typeface="MuseoModerno Medium"/>
                <a:cs typeface="MuseoModerno Medium"/>
                <a:sym typeface="MuseoModerno Medium"/>
              </a:rPr>
              <a:t>Vectors: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GB">
                <a:solidFill>
                  <a:schemeClr val="lt1"/>
                </a:solidFill>
                <a:uFill>
                  <a:noFill/>
                </a:uFill>
                <a:latin typeface="Maven Pro Medium"/>
                <a:ea typeface="Maven Pro Medium"/>
                <a:cs typeface="Maven Pro Medium"/>
                <a:sym typeface="Maven Pro Medium"/>
                <a:hlinkClick r:id="rId5"/>
              </a:rPr>
              <a:t>Gradient background in futuristic style</a:t>
            </a:r>
            <a:endParaRPr>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000">
              <a:solidFill>
                <a:schemeClr val="lt1"/>
              </a:solidFill>
              <a:latin typeface="Maven Pro Medium"/>
              <a:ea typeface="Maven Pro Medium"/>
              <a:cs typeface="Maven Pro Medium"/>
              <a:sym typeface="Maven Pr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41" name="Shape 741"/>
        <p:cNvGrpSpPr/>
        <p:nvPr/>
      </p:nvGrpSpPr>
      <p:grpSpPr>
        <a:xfrm>
          <a:off x="0" y="0"/>
          <a:ext cx="0" cy="0"/>
          <a:chOff x="0" y="0"/>
          <a:chExt cx="0" cy="0"/>
        </a:xfrm>
      </p:grpSpPr>
      <p:sp>
        <p:nvSpPr>
          <p:cNvPr id="742" name="Google Shape;742;p7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100">
                <a:solidFill>
                  <a:srgbClr val="FFFFFF"/>
                </a:solidFill>
              </a:rPr>
              <a:t>In order to use this template, you must credit </a:t>
            </a:r>
            <a:r>
              <a:rPr lang="en-GB" sz="1100" b="1">
                <a:solidFill>
                  <a:srgbClr val="869FB2"/>
                </a:solidFill>
                <a:uFill>
                  <a:noFill/>
                </a:uFill>
                <a:hlinkClick r:id="rId1"/>
              </a:rPr>
              <a:t>Slidesgo</a:t>
            </a:r>
            <a:r>
              <a:rPr lang="en-GB" sz="1100">
                <a:solidFill>
                  <a:srgbClr val="435D74"/>
                </a:solidFill>
              </a:rPr>
              <a:t> </a:t>
            </a:r>
            <a:r>
              <a:rPr lang="en-GB" sz="1100">
                <a:solidFill>
                  <a:srgbClr val="FFFFFF"/>
                </a:solidFill>
              </a:rPr>
              <a:t>by keeping the</a:t>
            </a:r>
            <a:r>
              <a:rPr lang="en-GB" sz="1100">
                <a:solidFill>
                  <a:srgbClr val="FFFFFF"/>
                </a:solidFill>
              </a:rPr>
              <a:t> </a:t>
            </a:r>
            <a:r>
              <a:rPr lang="en-GB" sz="1100" b="1">
                <a:solidFill>
                  <a:srgbClr val="869FB2"/>
                </a:solidFill>
                <a:uFill>
                  <a:noFill/>
                </a:uFill>
                <a:hlinkClick r:id="rId2" action="ppaction://hlinksldjump"/>
              </a:rPr>
              <a:t>Thanks</a:t>
            </a:r>
            <a:r>
              <a:rPr lang="en-GB" sz="1100">
                <a:solidFill>
                  <a:srgbClr val="869FB2"/>
                </a:solidFill>
              </a:rPr>
              <a:t> </a:t>
            </a:r>
            <a:r>
              <a:rPr lang="en-GB"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GB"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GB"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Acquire the copyright of Slidesgo Content.</a:t>
            </a:r>
            <a:endParaRPr sz="1000">
              <a:solidFill>
                <a:srgbClr val="FFFFFF"/>
              </a:solidFill>
            </a:endParaRPr>
          </a:p>
        </p:txBody>
      </p:sp>
      <p:sp>
        <p:nvSpPr>
          <p:cNvPr id="743" name="Google Shape;743;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Instructions for use</a:t>
            </a:r>
            <a:endParaRPr sz="2400">
              <a:solidFill>
                <a:srgbClr val="FFFFFF"/>
              </a:solidFill>
            </a:endParaRPr>
          </a:p>
        </p:txBody>
      </p:sp>
      <p:sp>
        <p:nvSpPr>
          <p:cNvPr id="744" name="Google Shape;744;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3"/>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4"/>
              </a:rPr>
              <a:t>https://slidesgo.com/slidesgo-school</a:t>
            </a:r>
            <a:endParaRPr sz="1000" u="sng">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48" name="Shape 748"/>
        <p:cNvGrpSpPr/>
        <p:nvPr/>
      </p:nvGrpSpPr>
      <p:grpSpPr>
        <a:xfrm>
          <a:off x="0" y="0"/>
          <a:ext cx="0" cy="0"/>
          <a:chOff x="0" y="0"/>
          <a:chExt cx="0" cy="0"/>
        </a:xfrm>
      </p:grpSpPr>
      <p:sp>
        <p:nvSpPr>
          <p:cNvPr id="749" name="Google Shape;749;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Instructions for use (premium users)</a:t>
            </a:r>
            <a:endParaRPr sz="2400">
              <a:solidFill>
                <a:srgbClr val="FFFFFF"/>
              </a:solidFill>
            </a:endParaRPr>
          </a:p>
        </p:txBody>
      </p:sp>
      <p:sp>
        <p:nvSpPr>
          <p:cNvPr id="750" name="Google Shape;750;p7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100">
                <a:solidFill>
                  <a:srgbClr val="FFFFFF"/>
                </a:solidFill>
              </a:rPr>
              <a:t>In order to use this template, you must be a Premium user on </a:t>
            </a:r>
            <a:r>
              <a:rPr lang="en-GB" sz="1000" b="1" u="sng">
                <a:solidFill>
                  <a:srgbClr val="869FB2"/>
                </a:solidFill>
              </a:rPr>
              <a:t>S</a:t>
            </a:r>
            <a:r>
              <a:rPr lang="en-GB" sz="1100" b="1" u="sng">
                <a:solidFill>
                  <a:srgbClr val="869FB2"/>
                </a:solidFill>
                <a:hlinkClick r:id="rId1"/>
              </a:rPr>
              <a:t>lidesgo</a:t>
            </a:r>
            <a:r>
              <a:rPr lang="en-GB"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751" name="Google Shape;751;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2"/>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3"/>
              </a:rPr>
              <a:t>https://slidesgo.com/slidesgo-school</a:t>
            </a:r>
            <a:endParaRPr sz="1000" u="sng">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 name="Shape 755"/>
        <p:cNvGrpSpPr/>
        <p:nvPr/>
      </p:nvGrpSpPr>
      <p:grpSpPr>
        <a:xfrm>
          <a:off x="0" y="0"/>
          <a:ext cx="0" cy="0"/>
          <a:chOff x="0" y="0"/>
          <a:chExt cx="0" cy="0"/>
        </a:xfrm>
      </p:grpSpPr>
      <p:sp>
        <p:nvSpPr>
          <p:cNvPr id="756" name="Google Shape;756;p7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757" name="Google Shape;757;p7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b="1">
                <a:solidFill>
                  <a:schemeClr val="lt1"/>
                </a:solidFill>
              </a:rPr>
              <a:t>MuseoModerno</a:t>
            </a:r>
            <a:endParaRPr sz="1100" b="1">
              <a:solidFill>
                <a:schemeClr val="lt1"/>
              </a:solidFill>
            </a:endParaRPr>
          </a:p>
          <a:p>
            <a:pPr marL="0" lvl="0" indent="0" algn="ctr" rtl="0">
              <a:lnSpc>
                <a:spcPct val="115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https://fonts.google.com/specimen/MuseoModerno</a:t>
            </a:r>
            <a:r>
              <a:rPr lang="en-GB"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1100">
              <a:solidFill>
                <a:schemeClr val="lt1"/>
              </a:solidFill>
            </a:endParaRPr>
          </a:p>
          <a:p>
            <a:pPr marL="0" lvl="0" indent="0" algn="ctr" rtl="0">
              <a:lnSpc>
                <a:spcPct val="115000"/>
              </a:lnSpc>
              <a:spcBef>
                <a:spcPts val="0"/>
              </a:spcBef>
              <a:spcAft>
                <a:spcPts val="0"/>
              </a:spcAft>
              <a:buNone/>
            </a:pPr>
            <a:r>
              <a:rPr lang="en-GB" sz="1100" b="1">
                <a:solidFill>
                  <a:schemeClr val="lt1"/>
                </a:solidFill>
              </a:rPr>
              <a:t>Maven Pro</a:t>
            </a:r>
            <a:endParaRPr sz="1100" b="1">
              <a:solidFill>
                <a:schemeClr val="lt1"/>
              </a:solidFill>
            </a:endParaRPr>
          </a:p>
          <a:p>
            <a:pPr marL="0" lvl="0" indent="0" algn="ctr" rtl="0">
              <a:lnSpc>
                <a:spcPct val="115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https://fonts.google.com/specimen/Maven+Pro</a:t>
            </a:r>
            <a:r>
              <a:rPr lang="en-GB" sz="1100">
                <a:solidFill>
                  <a:schemeClr val="lt1"/>
                </a:solidFill>
              </a:rPr>
              <a:t>)</a:t>
            </a:r>
            <a:endParaRPr sz="1100">
              <a:solidFill>
                <a:schemeClr val="lt1"/>
              </a:solidFill>
            </a:endParaRPr>
          </a:p>
        </p:txBody>
      </p:sp>
      <p:sp>
        <p:nvSpPr>
          <p:cNvPr id="758" name="Google Shape;758;p72"/>
          <p:cNvSpPr/>
          <p:nvPr/>
        </p:nvSpPr>
        <p:spPr>
          <a:xfrm>
            <a:off x="3114475"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72"/>
          <p:cNvSpPr/>
          <p:nvPr/>
        </p:nvSpPr>
        <p:spPr>
          <a:xfrm>
            <a:off x="4176295"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72"/>
          <p:cNvSpPr/>
          <p:nvPr/>
        </p:nvSpPr>
        <p:spPr>
          <a:xfrm>
            <a:off x="5238114" y="2988225"/>
            <a:ext cx="791400" cy="754200"/>
          </a:xfrm>
          <a:prstGeom prst="roundRect">
            <a:avLst>
              <a:gd name="adj" fmla="val 16667"/>
            </a:avLst>
          </a:prstGeom>
          <a:solidFill>
            <a:srgbClr val="F608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7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62" name="Google Shape;762;p7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#ffffff</a:t>
            </a:r>
            <a:endParaRPr sz="1000">
              <a:solidFill>
                <a:schemeClr val="dk1"/>
              </a:solidFill>
            </a:endParaRPr>
          </a:p>
        </p:txBody>
      </p:sp>
      <p:sp>
        <p:nvSpPr>
          <p:cNvPr id="763" name="Google Shape;763;p7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#f60863</a:t>
            </a:r>
            <a:endParaRPr sz="1000">
              <a:solidFill>
                <a:schemeClr val="dk1"/>
              </a:solidFill>
            </a:endParaRPr>
          </a:p>
        </p:txBody>
      </p:sp>
      <p:sp>
        <p:nvSpPr>
          <p:cNvPr id="764" name="Google Shape;764;p7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Fonts &amp; colors used</a:t>
            </a:r>
            <a:endParaRPr sz="2400">
              <a:solidFill>
                <a:srgbClr val="FFFFFF"/>
              </a:solidFill>
            </a:endParaRPr>
          </a:p>
        </p:txBody>
      </p:sp>
      <p:sp>
        <p:nvSpPr>
          <p:cNvPr id="765" name="Google Shape;765;p72"/>
          <p:cNvSpPr/>
          <p:nvPr/>
        </p:nvSpPr>
        <p:spPr>
          <a:xfrm>
            <a:off x="3114475" y="3919325"/>
            <a:ext cx="791400" cy="754200"/>
          </a:xfrm>
          <a:prstGeom prst="roundRect">
            <a:avLst>
              <a:gd name="adj" fmla="val 16667"/>
            </a:avLst>
          </a:prstGeom>
          <a:solidFill>
            <a:srgbClr val="1100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72"/>
          <p:cNvSpPr/>
          <p:nvPr/>
        </p:nvSpPr>
        <p:spPr>
          <a:xfrm>
            <a:off x="4176295" y="3919325"/>
            <a:ext cx="791400" cy="754200"/>
          </a:xfrm>
          <a:prstGeom prst="roundRect">
            <a:avLst>
              <a:gd name="adj" fmla="val 16667"/>
            </a:avLst>
          </a:prstGeom>
          <a:solidFill>
            <a:srgbClr val="4104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72"/>
          <p:cNvSpPr/>
          <p:nvPr/>
        </p:nvSpPr>
        <p:spPr>
          <a:xfrm>
            <a:off x="5238114" y="3919325"/>
            <a:ext cx="791400" cy="754200"/>
          </a:xfrm>
          <a:prstGeom prst="roundRect">
            <a:avLst>
              <a:gd name="adj" fmla="val 16667"/>
            </a:avLst>
          </a:prstGeom>
          <a:solidFill>
            <a:srgbClr val="D16D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72"/>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#11000b</a:t>
            </a:r>
            <a:endParaRPr sz="1000">
              <a:solidFill>
                <a:schemeClr val="lt1"/>
              </a:solidFill>
            </a:endParaRPr>
          </a:p>
        </p:txBody>
      </p:sp>
      <p:sp>
        <p:nvSpPr>
          <p:cNvPr id="769" name="Google Shape;769;p72"/>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#41046c</a:t>
            </a:r>
            <a:endParaRPr sz="1000">
              <a:solidFill>
                <a:schemeClr val="lt1"/>
              </a:solidFill>
            </a:endParaRPr>
          </a:p>
        </p:txBody>
      </p:sp>
      <p:sp>
        <p:nvSpPr>
          <p:cNvPr id="770" name="Google Shape;770;p72"/>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#d16d0b</a:t>
            </a:r>
            <a:endParaRPr sz="1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4" name="Shape 774"/>
        <p:cNvGrpSpPr/>
        <p:nvPr/>
      </p:nvGrpSpPr>
      <p:grpSpPr>
        <a:xfrm>
          <a:off x="0" y="0"/>
          <a:ext cx="0" cy="0"/>
          <a:chOff x="0" y="0"/>
          <a:chExt cx="0" cy="0"/>
        </a:xfrm>
      </p:grpSpPr>
      <p:sp>
        <p:nvSpPr>
          <p:cNvPr id="775" name="Google Shape;775;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GB" sz="1100">
                <a:solidFill>
                  <a:srgbClr val="869FB2"/>
                </a:solidFill>
              </a:rPr>
              <a:t> </a:t>
            </a:r>
            <a:r>
              <a:rPr lang="en-GB" sz="1100">
                <a:solidFill>
                  <a:srgbClr val="869FB2"/>
                </a:solidFill>
                <a:uFill>
                  <a:noFill/>
                </a:uFill>
                <a:hlinkClick r:id="rId1"/>
              </a:rPr>
              <a:t>How it Works.</a:t>
            </a:r>
            <a:endParaRPr sz="1100">
              <a:solidFill>
                <a:srgbClr val="869FB2"/>
              </a:solidFill>
            </a:endParaRPr>
          </a:p>
        </p:txBody>
      </p:sp>
      <p:pic>
        <p:nvPicPr>
          <p:cNvPr id="776" name="Google Shape;776;p73"/>
          <p:cNvPicPr preferRelativeResize="0"/>
          <p:nvPr/>
        </p:nvPicPr>
        <p:blipFill rotWithShape="1">
          <a:blip r:embed="rId2"/>
          <a:srcRect t="16540" b="16547"/>
          <a:stretch>
            <a:fillRect/>
          </a:stretch>
        </p:blipFill>
        <p:spPr>
          <a:xfrm>
            <a:off x="510820" y="2688639"/>
            <a:ext cx="1606719" cy="1075073"/>
          </a:xfrm>
          <a:prstGeom prst="rect">
            <a:avLst/>
          </a:prstGeom>
          <a:noFill/>
          <a:ln>
            <a:noFill/>
          </a:ln>
        </p:spPr>
      </p:pic>
      <p:sp>
        <p:nvSpPr>
          <p:cNvPr id="777" name="Google Shape;777;p73">
            <a:hlinkClick r:id="rId3"/>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3"/>
              </a:rPr>
              <a:t>Pana</a:t>
            </a:r>
            <a:endParaRPr>
              <a:solidFill>
                <a:srgbClr val="869FB2"/>
              </a:solidFill>
            </a:endParaRPr>
          </a:p>
        </p:txBody>
      </p:sp>
      <p:sp>
        <p:nvSpPr>
          <p:cNvPr id="778" name="Google Shape;778;p73">
            <a:hlinkClick r:id="rId4"/>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4"/>
              </a:rPr>
              <a:t>Amico</a:t>
            </a:r>
            <a:endParaRPr>
              <a:solidFill>
                <a:srgbClr val="869FB2"/>
              </a:solidFill>
            </a:endParaRPr>
          </a:p>
        </p:txBody>
      </p:sp>
      <p:sp>
        <p:nvSpPr>
          <p:cNvPr id="779" name="Google Shape;779;p73">
            <a:hlinkClick r:id="rId5"/>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5"/>
              </a:rPr>
              <a:t>Bro</a:t>
            </a:r>
            <a:endParaRPr>
              <a:solidFill>
                <a:srgbClr val="869FB2"/>
              </a:solidFill>
            </a:endParaRPr>
          </a:p>
        </p:txBody>
      </p:sp>
      <p:sp>
        <p:nvSpPr>
          <p:cNvPr id="780" name="Google Shape;780;p73">
            <a:hlinkClick r:id="rId6"/>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6"/>
              </a:rPr>
              <a:t>Rafiki</a:t>
            </a:r>
            <a:endParaRPr>
              <a:solidFill>
                <a:srgbClr val="869FB2"/>
              </a:solidFill>
            </a:endParaRPr>
          </a:p>
        </p:txBody>
      </p:sp>
      <p:pic>
        <p:nvPicPr>
          <p:cNvPr id="781" name="Google Shape;781;p73"/>
          <p:cNvPicPr preferRelativeResize="0"/>
          <p:nvPr/>
        </p:nvPicPr>
        <p:blipFill rotWithShape="1">
          <a:blip r:embed="rId7"/>
          <a:srcRect/>
          <a:stretch>
            <a:fillRect/>
          </a:stretch>
        </p:blipFill>
        <p:spPr>
          <a:xfrm>
            <a:off x="2255077" y="2410850"/>
            <a:ext cx="1340595" cy="1340603"/>
          </a:xfrm>
          <a:prstGeom prst="rect">
            <a:avLst/>
          </a:prstGeom>
          <a:noFill/>
          <a:ln>
            <a:noFill/>
          </a:ln>
        </p:spPr>
      </p:pic>
      <p:pic>
        <p:nvPicPr>
          <p:cNvPr id="782" name="Google Shape;782;p73"/>
          <p:cNvPicPr preferRelativeResize="0"/>
          <p:nvPr/>
        </p:nvPicPr>
        <p:blipFill rotWithShape="1">
          <a:blip r:embed="rId8"/>
          <a:srcRect l="4194" t="11228" r="4213" b="8854"/>
          <a:stretch>
            <a:fillRect/>
          </a:stretch>
        </p:blipFill>
        <p:spPr>
          <a:xfrm>
            <a:off x="3774275" y="2532512"/>
            <a:ext cx="1448304" cy="1263588"/>
          </a:xfrm>
          <a:prstGeom prst="rect">
            <a:avLst/>
          </a:prstGeom>
          <a:noFill/>
          <a:ln>
            <a:noFill/>
          </a:ln>
        </p:spPr>
      </p:pic>
      <p:pic>
        <p:nvPicPr>
          <p:cNvPr id="783" name="Google Shape;783;p73"/>
          <p:cNvPicPr preferRelativeResize="0"/>
          <p:nvPr/>
        </p:nvPicPr>
        <p:blipFill rotWithShape="1">
          <a:blip r:embed="rId9"/>
          <a:srcRect t="6567" b="11945"/>
          <a:stretch>
            <a:fillRect/>
          </a:stretch>
        </p:blipFill>
        <p:spPr>
          <a:xfrm>
            <a:off x="5347337" y="2581527"/>
            <a:ext cx="1448284" cy="1180164"/>
          </a:xfrm>
          <a:prstGeom prst="rect">
            <a:avLst/>
          </a:prstGeom>
          <a:noFill/>
          <a:ln>
            <a:noFill/>
          </a:ln>
        </p:spPr>
      </p:pic>
      <p:pic>
        <p:nvPicPr>
          <p:cNvPr id="784" name="Google Shape;784;p73"/>
          <p:cNvPicPr preferRelativeResize="0"/>
          <p:nvPr/>
        </p:nvPicPr>
        <p:blipFill rotWithShape="1">
          <a:blip r:embed="rId10"/>
          <a:srcRect t="11708" b="17967"/>
          <a:stretch>
            <a:fillRect/>
          </a:stretch>
        </p:blipFill>
        <p:spPr>
          <a:xfrm>
            <a:off x="6836257" y="2523903"/>
            <a:ext cx="1796923" cy="1263600"/>
          </a:xfrm>
          <a:prstGeom prst="rect">
            <a:avLst/>
          </a:prstGeom>
          <a:noFill/>
          <a:ln>
            <a:noFill/>
          </a:ln>
        </p:spPr>
      </p:pic>
      <p:sp>
        <p:nvSpPr>
          <p:cNvPr id="785" name="Google Shape;785;p73">
            <a:hlinkClick r:id="rId11"/>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11"/>
              </a:rPr>
              <a:t>Cuate</a:t>
            </a:r>
            <a:endParaRPr>
              <a:solidFill>
                <a:srgbClr val="869FB2"/>
              </a:solidFill>
            </a:endParaRPr>
          </a:p>
        </p:txBody>
      </p:sp>
      <p:sp>
        <p:nvSpPr>
          <p:cNvPr id="786" name="Google Shape;786;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Storyset</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0" name="Shape 790"/>
        <p:cNvGrpSpPr/>
        <p:nvPr/>
      </p:nvGrpSpPr>
      <p:grpSpPr>
        <a:xfrm>
          <a:off x="0" y="0"/>
          <a:ext cx="0" cy="0"/>
          <a:chOff x="0" y="0"/>
          <a:chExt cx="0" cy="0"/>
        </a:xfrm>
      </p:grpSpPr>
      <p:grpSp>
        <p:nvGrpSpPr>
          <p:cNvPr id="791" name="Google Shape;791;p74"/>
          <p:cNvGrpSpPr/>
          <p:nvPr/>
        </p:nvGrpSpPr>
        <p:grpSpPr>
          <a:xfrm>
            <a:off x="5082708" y="3095784"/>
            <a:ext cx="442841" cy="514271"/>
            <a:chOff x="4727025" y="1332775"/>
            <a:chExt cx="59900" cy="69625"/>
          </a:xfrm>
        </p:grpSpPr>
        <p:sp>
          <p:nvSpPr>
            <p:cNvPr id="792" name="Google Shape;792;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 name="Google Shape;794;p74"/>
          <p:cNvGrpSpPr/>
          <p:nvPr/>
        </p:nvGrpSpPr>
        <p:grpSpPr>
          <a:xfrm>
            <a:off x="5758025" y="2343272"/>
            <a:ext cx="500909" cy="500899"/>
            <a:chOff x="4820425" y="1329900"/>
            <a:chExt cx="70175" cy="70350"/>
          </a:xfrm>
        </p:grpSpPr>
        <p:sp>
          <p:nvSpPr>
            <p:cNvPr id="795" name="Google Shape;795;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 name="Google Shape;799;p74"/>
          <p:cNvGrpSpPr/>
          <p:nvPr/>
        </p:nvGrpSpPr>
        <p:grpSpPr>
          <a:xfrm>
            <a:off x="6410648" y="2355062"/>
            <a:ext cx="538135" cy="493119"/>
            <a:chOff x="4903200" y="1331525"/>
            <a:chExt cx="73575" cy="67425"/>
          </a:xfrm>
        </p:grpSpPr>
        <p:sp>
          <p:nvSpPr>
            <p:cNvPr id="800" name="Google Shape;800;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01" name="Google Shape;801;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 name="Google Shape;802;p74"/>
          <p:cNvGrpSpPr/>
          <p:nvPr/>
        </p:nvGrpSpPr>
        <p:grpSpPr>
          <a:xfrm>
            <a:off x="5670599" y="3097040"/>
            <a:ext cx="544563" cy="511895"/>
            <a:chOff x="4815575" y="1416800"/>
            <a:chExt cx="73750" cy="71400"/>
          </a:xfrm>
        </p:grpSpPr>
        <p:sp>
          <p:nvSpPr>
            <p:cNvPr id="803" name="Google Shape;803;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 name="Google Shape;806;p74"/>
          <p:cNvGrpSpPr/>
          <p:nvPr/>
        </p:nvGrpSpPr>
        <p:grpSpPr>
          <a:xfrm>
            <a:off x="6367224" y="3096746"/>
            <a:ext cx="602914" cy="512477"/>
            <a:chOff x="4902475" y="1418875"/>
            <a:chExt cx="74500" cy="63775"/>
          </a:xfrm>
        </p:grpSpPr>
        <p:sp>
          <p:nvSpPr>
            <p:cNvPr id="807" name="Google Shape;807;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 name="Google Shape;809;p74"/>
          <p:cNvGrpSpPr/>
          <p:nvPr/>
        </p:nvGrpSpPr>
        <p:grpSpPr>
          <a:xfrm>
            <a:off x="5783096" y="3835985"/>
            <a:ext cx="515391" cy="525699"/>
            <a:chOff x="4818100" y="1507675"/>
            <a:chExt cx="71225" cy="71625"/>
          </a:xfrm>
        </p:grpSpPr>
        <p:sp>
          <p:nvSpPr>
            <p:cNvPr id="810" name="Google Shape;810;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 name="Google Shape;814;p74"/>
          <p:cNvGrpSpPr/>
          <p:nvPr/>
        </p:nvGrpSpPr>
        <p:grpSpPr>
          <a:xfrm>
            <a:off x="5121199" y="3857517"/>
            <a:ext cx="522956" cy="489869"/>
            <a:chOff x="4721450" y="1509475"/>
            <a:chExt cx="79350" cy="74325"/>
          </a:xfrm>
        </p:grpSpPr>
        <p:sp>
          <p:nvSpPr>
            <p:cNvPr id="815" name="Google Shape;815;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 name="Google Shape;819;p74"/>
          <p:cNvGrpSpPr/>
          <p:nvPr/>
        </p:nvGrpSpPr>
        <p:grpSpPr>
          <a:xfrm>
            <a:off x="6444441" y="3837269"/>
            <a:ext cx="525704" cy="535436"/>
            <a:chOff x="4906800" y="1507500"/>
            <a:chExt cx="70350" cy="71075"/>
          </a:xfrm>
        </p:grpSpPr>
        <p:sp>
          <p:nvSpPr>
            <p:cNvPr id="820" name="Google Shape;820;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74"/>
          <p:cNvGrpSpPr/>
          <p:nvPr/>
        </p:nvGrpSpPr>
        <p:grpSpPr>
          <a:xfrm>
            <a:off x="4477263" y="2343250"/>
            <a:ext cx="508054" cy="508095"/>
            <a:chOff x="3736598" y="2170606"/>
            <a:chExt cx="404889" cy="404889"/>
          </a:xfrm>
        </p:grpSpPr>
        <p:sp>
          <p:nvSpPr>
            <p:cNvPr id="826" name="Google Shape;826;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 name="Google Shape;830;p74"/>
          <p:cNvGrpSpPr/>
          <p:nvPr/>
        </p:nvGrpSpPr>
        <p:grpSpPr>
          <a:xfrm>
            <a:off x="3765303" y="2343345"/>
            <a:ext cx="575790" cy="507904"/>
            <a:chOff x="3161917" y="2170682"/>
            <a:chExt cx="458870" cy="404737"/>
          </a:xfrm>
        </p:grpSpPr>
        <p:sp>
          <p:nvSpPr>
            <p:cNvPr id="831" name="Google Shape;831;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32" name="Google Shape;832;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 name="Google Shape;834;p74"/>
          <p:cNvGrpSpPr/>
          <p:nvPr/>
        </p:nvGrpSpPr>
        <p:grpSpPr>
          <a:xfrm>
            <a:off x="3792833" y="3103717"/>
            <a:ext cx="520730" cy="498567"/>
            <a:chOff x="3179914" y="2889488"/>
            <a:chExt cx="422876" cy="404911"/>
          </a:xfrm>
        </p:grpSpPr>
        <p:sp>
          <p:nvSpPr>
            <p:cNvPr id="835" name="Google Shape;835;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1" name="Google Shape;841;p74"/>
          <p:cNvGrpSpPr/>
          <p:nvPr/>
        </p:nvGrpSpPr>
        <p:grpSpPr>
          <a:xfrm>
            <a:off x="4421513" y="3103677"/>
            <a:ext cx="516145" cy="498648"/>
            <a:chOff x="3729467" y="2889422"/>
            <a:chExt cx="419153" cy="404977"/>
          </a:xfrm>
        </p:grpSpPr>
        <p:sp>
          <p:nvSpPr>
            <p:cNvPr id="842" name="Google Shape;842;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9" name="Google Shape;849;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3" name="Google Shape;853;p74"/>
          <p:cNvGrpSpPr/>
          <p:nvPr/>
        </p:nvGrpSpPr>
        <p:grpSpPr>
          <a:xfrm>
            <a:off x="7141841" y="2550562"/>
            <a:ext cx="166473" cy="141497"/>
            <a:chOff x="4660325" y="1866850"/>
            <a:chExt cx="68350" cy="58100"/>
          </a:xfrm>
        </p:grpSpPr>
        <p:sp>
          <p:nvSpPr>
            <p:cNvPr id="854" name="Google Shape;854;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6" name="Google Shape;856;p74"/>
          <p:cNvGrpSpPr/>
          <p:nvPr/>
        </p:nvGrpSpPr>
        <p:grpSpPr>
          <a:xfrm>
            <a:off x="7451186" y="2576286"/>
            <a:ext cx="162515" cy="90049"/>
            <a:chOff x="4791775" y="1877500"/>
            <a:chExt cx="66725" cy="36975"/>
          </a:xfrm>
        </p:grpSpPr>
        <p:sp>
          <p:nvSpPr>
            <p:cNvPr id="857" name="Google Shape;857;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9" name="Google Shape;859;p74"/>
          <p:cNvGrpSpPr/>
          <p:nvPr/>
        </p:nvGrpSpPr>
        <p:grpSpPr>
          <a:xfrm>
            <a:off x="7772899" y="2576286"/>
            <a:ext cx="144979" cy="90049"/>
            <a:chOff x="4923925" y="1877500"/>
            <a:chExt cx="59525" cy="36975"/>
          </a:xfrm>
        </p:grpSpPr>
        <p:sp>
          <p:nvSpPr>
            <p:cNvPr id="860" name="Google Shape;860;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2" name="Google Shape;862;p74"/>
          <p:cNvGrpSpPr/>
          <p:nvPr/>
        </p:nvGrpSpPr>
        <p:grpSpPr>
          <a:xfrm>
            <a:off x="8067390" y="2558477"/>
            <a:ext cx="141447" cy="125667"/>
            <a:chOff x="5058450" y="1870100"/>
            <a:chExt cx="58075" cy="51600"/>
          </a:xfrm>
        </p:grpSpPr>
        <p:sp>
          <p:nvSpPr>
            <p:cNvPr id="863" name="Google Shape;863;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5" name="Google Shape;865;p74"/>
          <p:cNvGrpSpPr/>
          <p:nvPr/>
        </p:nvGrpSpPr>
        <p:grpSpPr>
          <a:xfrm>
            <a:off x="7481905" y="2980885"/>
            <a:ext cx="101077" cy="107645"/>
            <a:chOff x="4811425" y="2065025"/>
            <a:chExt cx="41500" cy="44200"/>
          </a:xfrm>
        </p:grpSpPr>
        <p:sp>
          <p:nvSpPr>
            <p:cNvPr id="866" name="Google Shape;866;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8" name="Google Shape;868;p74"/>
          <p:cNvGrpSpPr/>
          <p:nvPr/>
        </p:nvGrpSpPr>
        <p:grpSpPr>
          <a:xfrm>
            <a:off x="7774342" y="2981098"/>
            <a:ext cx="120867" cy="107218"/>
            <a:chOff x="4929875" y="2065025"/>
            <a:chExt cx="49625" cy="44025"/>
          </a:xfrm>
        </p:grpSpPr>
        <p:sp>
          <p:nvSpPr>
            <p:cNvPr id="869" name="Google Shape;869;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1" name="Google Shape;871;p74"/>
          <p:cNvGrpSpPr/>
          <p:nvPr/>
        </p:nvGrpSpPr>
        <p:grpSpPr>
          <a:xfrm>
            <a:off x="8103011" y="2984112"/>
            <a:ext cx="70206" cy="101191"/>
            <a:chOff x="5083925" y="2066350"/>
            <a:chExt cx="28825" cy="41550"/>
          </a:xfrm>
        </p:grpSpPr>
        <p:sp>
          <p:nvSpPr>
            <p:cNvPr id="872" name="Google Shape;872;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 name="Google Shape;874;p74"/>
          <p:cNvGrpSpPr/>
          <p:nvPr/>
        </p:nvGrpSpPr>
        <p:grpSpPr>
          <a:xfrm>
            <a:off x="7134565" y="2999759"/>
            <a:ext cx="181026" cy="69896"/>
            <a:chOff x="4659775" y="2072775"/>
            <a:chExt cx="74325" cy="28700"/>
          </a:xfrm>
        </p:grpSpPr>
        <p:sp>
          <p:nvSpPr>
            <p:cNvPr id="875" name="Google Shape;875;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74"/>
          <p:cNvGrpSpPr/>
          <p:nvPr/>
        </p:nvGrpSpPr>
        <p:grpSpPr>
          <a:xfrm>
            <a:off x="8054421" y="2790324"/>
            <a:ext cx="167387" cy="89197"/>
            <a:chOff x="4662475" y="1976500"/>
            <a:chExt cx="68725" cy="36625"/>
          </a:xfrm>
        </p:grpSpPr>
        <p:sp>
          <p:nvSpPr>
            <p:cNvPr id="879" name="Google Shape;879;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 name="Google Shape;882;p74"/>
          <p:cNvGrpSpPr/>
          <p:nvPr/>
        </p:nvGrpSpPr>
        <p:grpSpPr>
          <a:xfrm>
            <a:off x="7751326" y="2793764"/>
            <a:ext cx="166899" cy="82317"/>
            <a:chOff x="4920150" y="1977875"/>
            <a:chExt cx="68525" cy="33800"/>
          </a:xfrm>
        </p:grpSpPr>
        <p:sp>
          <p:nvSpPr>
            <p:cNvPr id="883" name="Google Shape;883;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6" name="Google Shape;886;p74"/>
          <p:cNvGrpSpPr/>
          <p:nvPr/>
        </p:nvGrpSpPr>
        <p:grpSpPr>
          <a:xfrm>
            <a:off x="7162483" y="3197682"/>
            <a:ext cx="125190" cy="127859"/>
            <a:chOff x="4676550" y="2160575"/>
            <a:chExt cx="51400" cy="52500"/>
          </a:xfrm>
        </p:grpSpPr>
        <p:sp>
          <p:nvSpPr>
            <p:cNvPr id="887" name="Google Shape;887;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74"/>
          <p:cNvGrpSpPr/>
          <p:nvPr/>
        </p:nvGrpSpPr>
        <p:grpSpPr>
          <a:xfrm>
            <a:off x="7459741" y="3204714"/>
            <a:ext cx="145405" cy="113794"/>
            <a:chOff x="4768325" y="2163475"/>
            <a:chExt cx="59700" cy="46725"/>
          </a:xfrm>
        </p:grpSpPr>
        <p:sp>
          <p:nvSpPr>
            <p:cNvPr id="891" name="Google Shape;891;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3" name="Google Shape;893;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9" name="Google Shape;899;p74"/>
          <p:cNvGrpSpPr/>
          <p:nvPr/>
        </p:nvGrpSpPr>
        <p:grpSpPr>
          <a:xfrm>
            <a:off x="7476059" y="3459808"/>
            <a:ext cx="112768" cy="106853"/>
            <a:chOff x="4768575" y="2253950"/>
            <a:chExt cx="46300" cy="43875"/>
          </a:xfrm>
        </p:grpSpPr>
        <p:sp>
          <p:nvSpPr>
            <p:cNvPr id="900" name="Google Shape;900;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2" name="Google Shape;902;p74"/>
          <p:cNvGrpSpPr/>
          <p:nvPr/>
        </p:nvGrpSpPr>
        <p:grpSpPr>
          <a:xfrm>
            <a:off x="7775682" y="3948834"/>
            <a:ext cx="118187" cy="146246"/>
            <a:chOff x="4960900" y="2433225"/>
            <a:chExt cx="48525" cy="60050"/>
          </a:xfrm>
        </p:grpSpPr>
        <p:sp>
          <p:nvSpPr>
            <p:cNvPr id="903" name="Google Shape;903;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74"/>
          <p:cNvGrpSpPr/>
          <p:nvPr/>
        </p:nvGrpSpPr>
        <p:grpSpPr>
          <a:xfrm>
            <a:off x="7464247" y="4212895"/>
            <a:ext cx="136394" cy="143810"/>
            <a:chOff x="4854075" y="2527625"/>
            <a:chExt cx="56000" cy="59050"/>
          </a:xfrm>
        </p:grpSpPr>
        <p:sp>
          <p:nvSpPr>
            <p:cNvPr id="906" name="Google Shape;906;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8" name="Google Shape;908;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1" name="Google Shape;911;p74"/>
          <p:cNvGrpSpPr/>
          <p:nvPr/>
        </p:nvGrpSpPr>
        <p:grpSpPr>
          <a:xfrm>
            <a:off x="8088458" y="3676639"/>
            <a:ext cx="99312" cy="160797"/>
            <a:chOff x="5059700" y="2334775"/>
            <a:chExt cx="40775" cy="66025"/>
          </a:xfrm>
        </p:grpSpPr>
        <p:sp>
          <p:nvSpPr>
            <p:cNvPr id="912" name="Google Shape;912;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74"/>
          <p:cNvGrpSpPr/>
          <p:nvPr/>
        </p:nvGrpSpPr>
        <p:grpSpPr>
          <a:xfrm>
            <a:off x="8045622" y="3941771"/>
            <a:ext cx="184984" cy="160371"/>
            <a:chOff x="5037700" y="2430325"/>
            <a:chExt cx="75950" cy="65850"/>
          </a:xfrm>
        </p:grpSpPr>
        <p:sp>
          <p:nvSpPr>
            <p:cNvPr id="922" name="Google Shape;922;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74"/>
          <p:cNvGrpSpPr/>
          <p:nvPr/>
        </p:nvGrpSpPr>
        <p:grpSpPr>
          <a:xfrm>
            <a:off x="7465128" y="3708223"/>
            <a:ext cx="173014" cy="97629"/>
            <a:chOff x="4756975" y="2341800"/>
            <a:chExt cx="91975" cy="51925"/>
          </a:xfrm>
        </p:grpSpPr>
        <p:sp>
          <p:nvSpPr>
            <p:cNvPr id="925" name="Google Shape;925;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 name="Google Shape;945;p74"/>
          <p:cNvGrpSpPr/>
          <p:nvPr/>
        </p:nvGrpSpPr>
        <p:grpSpPr>
          <a:xfrm>
            <a:off x="7732065" y="4196920"/>
            <a:ext cx="212497" cy="175761"/>
            <a:chOff x="4943575" y="2516350"/>
            <a:chExt cx="98675" cy="81700"/>
          </a:xfrm>
        </p:grpSpPr>
        <p:sp>
          <p:nvSpPr>
            <p:cNvPr id="946" name="Google Shape;946;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4" name="Google Shape;1024;p74"/>
          <p:cNvGrpSpPr/>
          <p:nvPr/>
        </p:nvGrpSpPr>
        <p:grpSpPr>
          <a:xfrm>
            <a:off x="1990126" y="3423163"/>
            <a:ext cx="965351" cy="134611"/>
            <a:chOff x="4411970" y="2962952"/>
            <a:chExt cx="706544" cy="104212"/>
          </a:xfrm>
        </p:grpSpPr>
        <p:sp>
          <p:nvSpPr>
            <p:cNvPr id="1025" name="Google Shape;1025;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9" name="Google Shape;1029;p74"/>
          <p:cNvGrpSpPr/>
          <p:nvPr/>
        </p:nvGrpSpPr>
        <p:grpSpPr>
          <a:xfrm>
            <a:off x="1990126" y="3012077"/>
            <a:ext cx="960158" cy="289172"/>
            <a:chOff x="4411970" y="2726085"/>
            <a:chExt cx="643107" cy="193659"/>
          </a:xfrm>
        </p:grpSpPr>
        <p:sp>
          <p:nvSpPr>
            <p:cNvPr id="1030" name="Google Shape;1030;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3" name="Google Shape;1033;p74"/>
          <p:cNvGrpSpPr/>
          <p:nvPr/>
        </p:nvGrpSpPr>
        <p:grpSpPr>
          <a:xfrm>
            <a:off x="993018" y="3278187"/>
            <a:ext cx="833173" cy="259209"/>
            <a:chOff x="4411970" y="4340222"/>
            <a:chExt cx="779467" cy="242683"/>
          </a:xfrm>
        </p:grpSpPr>
        <p:sp>
          <p:nvSpPr>
            <p:cNvPr id="1034" name="Google Shape;1034;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7" name="Google Shape;1037;p74"/>
          <p:cNvGrpSpPr/>
          <p:nvPr/>
        </p:nvGrpSpPr>
        <p:grpSpPr>
          <a:xfrm>
            <a:off x="1990126" y="2673933"/>
            <a:ext cx="965160" cy="216230"/>
            <a:chOff x="4411970" y="2468674"/>
            <a:chExt cx="747317" cy="167425"/>
          </a:xfrm>
        </p:grpSpPr>
        <p:sp>
          <p:nvSpPr>
            <p:cNvPr id="1038" name="Google Shape;1038;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0" name="Google Shape;1040;p74"/>
          <p:cNvGrpSpPr/>
          <p:nvPr/>
        </p:nvGrpSpPr>
        <p:grpSpPr>
          <a:xfrm>
            <a:off x="988873" y="2578650"/>
            <a:ext cx="810451" cy="319148"/>
            <a:chOff x="4411970" y="3686602"/>
            <a:chExt cx="797845" cy="314215"/>
          </a:xfrm>
        </p:grpSpPr>
        <p:sp>
          <p:nvSpPr>
            <p:cNvPr id="1041" name="Google Shape;1041;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46" name="Google Shape;1046;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47" name="Google Shape;1047;p74"/>
          <p:cNvGrpSpPr/>
          <p:nvPr/>
        </p:nvGrpSpPr>
        <p:grpSpPr>
          <a:xfrm>
            <a:off x="988970" y="2333174"/>
            <a:ext cx="1970333" cy="208784"/>
            <a:chOff x="6336019" y="3733725"/>
            <a:chExt cx="2566206" cy="351310"/>
          </a:xfrm>
        </p:grpSpPr>
        <p:sp>
          <p:nvSpPr>
            <p:cNvPr id="1048" name="Google Shape;1048;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74"/>
          <p:cNvGrpSpPr/>
          <p:nvPr/>
        </p:nvGrpSpPr>
        <p:grpSpPr>
          <a:xfrm>
            <a:off x="1990126" y="3940729"/>
            <a:ext cx="946551" cy="153200"/>
            <a:chOff x="4404545" y="3301592"/>
            <a:chExt cx="782403" cy="129272"/>
          </a:xfrm>
        </p:grpSpPr>
        <p:sp>
          <p:nvSpPr>
            <p:cNvPr id="1053" name="Google Shape;1053;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5" name="Google Shape;1055;p74"/>
          <p:cNvGrpSpPr/>
          <p:nvPr/>
        </p:nvGrpSpPr>
        <p:grpSpPr>
          <a:xfrm>
            <a:off x="1990126" y="3679688"/>
            <a:ext cx="962257" cy="139127"/>
            <a:chOff x="4411970" y="3131459"/>
            <a:chExt cx="710520" cy="117397"/>
          </a:xfrm>
        </p:grpSpPr>
        <p:sp>
          <p:nvSpPr>
            <p:cNvPr id="1056" name="Google Shape;1056;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58" name="Google Shape;1058;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9" name="Google Shape;1059;p74"/>
          <p:cNvGrpSpPr/>
          <p:nvPr/>
        </p:nvGrpSpPr>
        <p:grpSpPr>
          <a:xfrm>
            <a:off x="990271" y="3614482"/>
            <a:ext cx="823838" cy="458988"/>
            <a:chOff x="4411970" y="1801825"/>
            <a:chExt cx="734586" cy="409262"/>
          </a:xfrm>
        </p:grpSpPr>
        <p:sp>
          <p:nvSpPr>
            <p:cNvPr id="1060" name="Google Shape;1060;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 name="Google Shape;1062;p74"/>
          <p:cNvGrpSpPr/>
          <p:nvPr/>
        </p:nvGrpSpPr>
        <p:grpSpPr>
          <a:xfrm>
            <a:off x="990271" y="4162908"/>
            <a:ext cx="856348" cy="212039"/>
            <a:chOff x="4411970" y="2233974"/>
            <a:chExt cx="763574" cy="189068"/>
          </a:xfrm>
        </p:grpSpPr>
        <p:sp>
          <p:nvSpPr>
            <p:cNvPr id="1063" name="Google Shape;1063;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5" name="Google Shape;1065;p74"/>
          <p:cNvGrpSpPr/>
          <p:nvPr/>
        </p:nvGrpSpPr>
        <p:grpSpPr>
          <a:xfrm>
            <a:off x="3100467" y="2338244"/>
            <a:ext cx="511602" cy="511602"/>
            <a:chOff x="5681300" y="2527788"/>
            <a:chExt cx="805800" cy="805800"/>
          </a:xfrm>
        </p:grpSpPr>
        <p:sp>
          <p:nvSpPr>
            <p:cNvPr id="1066" name="Google Shape;1066;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8" name="Google Shape;1068;p74"/>
          <p:cNvGrpSpPr/>
          <p:nvPr/>
        </p:nvGrpSpPr>
        <p:grpSpPr>
          <a:xfrm>
            <a:off x="3097662" y="3104827"/>
            <a:ext cx="513021" cy="512935"/>
            <a:chOff x="4049800" y="640400"/>
            <a:chExt cx="858900" cy="858900"/>
          </a:xfrm>
        </p:grpSpPr>
        <p:sp>
          <p:nvSpPr>
            <p:cNvPr id="1069" name="Google Shape;1069;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74"/>
          <p:cNvGrpSpPr/>
          <p:nvPr/>
        </p:nvGrpSpPr>
        <p:grpSpPr>
          <a:xfrm>
            <a:off x="3014861" y="3756719"/>
            <a:ext cx="686489" cy="686585"/>
            <a:chOff x="5080188" y="927900"/>
            <a:chExt cx="961200" cy="961200"/>
          </a:xfrm>
        </p:grpSpPr>
        <p:sp>
          <p:nvSpPr>
            <p:cNvPr id="1072" name="Google Shape;1072;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0" name="Google Shape;1080;p74"/>
          <p:cNvGrpSpPr/>
          <p:nvPr/>
        </p:nvGrpSpPr>
        <p:grpSpPr>
          <a:xfrm>
            <a:off x="3798012" y="3849448"/>
            <a:ext cx="510373" cy="510937"/>
            <a:chOff x="7508249" y="1522825"/>
            <a:chExt cx="1326332" cy="1322987"/>
          </a:xfrm>
        </p:grpSpPr>
        <p:sp>
          <p:nvSpPr>
            <p:cNvPr id="1081" name="Google Shape;1081;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1" name="Google Shape;1091;p74"/>
          <p:cNvGrpSpPr/>
          <p:nvPr/>
        </p:nvGrpSpPr>
        <p:grpSpPr>
          <a:xfrm>
            <a:off x="4489605" y="3850853"/>
            <a:ext cx="492652" cy="503348"/>
            <a:chOff x="6039282" y="1042577"/>
            <a:chExt cx="734315" cy="731929"/>
          </a:xfrm>
        </p:grpSpPr>
        <p:sp>
          <p:nvSpPr>
            <p:cNvPr id="1092" name="Google Shape;1092;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3" name="Google Shape;1113;p74"/>
          <p:cNvGrpSpPr/>
          <p:nvPr/>
        </p:nvGrpSpPr>
        <p:grpSpPr>
          <a:xfrm>
            <a:off x="5130019" y="2346894"/>
            <a:ext cx="483304" cy="504902"/>
            <a:chOff x="1825800" y="1651625"/>
            <a:chExt cx="568125" cy="591775"/>
          </a:xfrm>
        </p:grpSpPr>
        <p:sp>
          <p:nvSpPr>
            <p:cNvPr id="1114" name="Google Shape;1114;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20" name="Google Shape;1120;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7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a:solidFill>
                  <a:srgbClr val="FFFFFF"/>
                </a:solidFill>
              </a:rPr>
              <a:t>You can easily</a:t>
            </a:r>
            <a:r>
              <a:rPr lang="en-GB" sz="1100">
                <a:solidFill>
                  <a:srgbClr val="435D74"/>
                </a:solidFill>
              </a:rPr>
              <a:t> </a:t>
            </a:r>
            <a:r>
              <a:rPr lang="en-GB" sz="1100">
                <a:solidFill>
                  <a:srgbClr val="869FB2"/>
                </a:solidFill>
              </a:rPr>
              <a:t>resize</a:t>
            </a:r>
            <a:r>
              <a:rPr lang="en-GB" sz="1100">
                <a:solidFill>
                  <a:srgbClr val="435D74"/>
                </a:solidFill>
              </a:rPr>
              <a:t> </a:t>
            </a:r>
            <a:r>
              <a:rPr lang="en-GB" sz="1100">
                <a:solidFill>
                  <a:srgbClr val="FFFFFF"/>
                </a:solidFill>
              </a:rPr>
              <a:t>these resources without losing quality. To</a:t>
            </a:r>
            <a:r>
              <a:rPr lang="en-GB" sz="1100">
                <a:solidFill>
                  <a:srgbClr val="435D74"/>
                </a:solidFill>
              </a:rPr>
              <a:t> </a:t>
            </a:r>
            <a:r>
              <a:rPr lang="en-GB" sz="1100">
                <a:solidFill>
                  <a:srgbClr val="869FB2"/>
                </a:solidFill>
              </a:rPr>
              <a:t>change the color</a:t>
            </a:r>
            <a:r>
              <a:rPr lang="en-GB" sz="1100">
                <a:solidFill>
                  <a:srgbClr val="FFFFFF"/>
                </a:solidFill>
              </a:rPr>
              <a:t>, just ungroup the resource and click on the object you want to change. Then, click on the paint bucket and select the color you want. Group the resource again when you’re done. You can also look for more </a:t>
            </a:r>
            <a:r>
              <a:rPr lang="en-GB" sz="1100">
                <a:solidFill>
                  <a:srgbClr val="869FB2"/>
                </a:solidFill>
                <a:uFill>
                  <a:noFill/>
                </a:uFill>
                <a:hlinkClick r:id="rId1"/>
              </a:rPr>
              <a:t>infographics</a:t>
            </a:r>
            <a:r>
              <a:rPr lang="en-GB" sz="1100">
                <a:solidFill>
                  <a:srgbClr val="FFFFFF"/>
                </a:solidFill>
              </a:rPr>
              <a:t> on Slidesgo.</a:t>
            </a:r>
            <a:endParaRPr sz="1100">
              <a:solidFill>
                <a:srgbClr val="FFFFFF"/>
              </a:solidFill>
            </a:endParaRPr>
          </a:p>
        </p:txBody>
      </p:sp>
      <p:sp>
        <p:nvSpPr>
          <p:cNvPr id="1125" name="Google Shape;1125;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Use our editable graphic resources...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BX-Book-Ratings</a:t>
            </a:r>
            <a:br>
              <a:rPr lang="en-US">
                <a:sym typeface="+mn-ea"/>
              </a:rPr>
            </a:br>
            <a:endParaRPr lang="en-US"/>
          </a:p>
        </p:txBody>
      </p:sp>
      <p:sp>
        <p:nvSpPr>
          <p:cNvPr id="3" name="Text Placeholder 2"/>
          <p:cNvSpPr/>
          <p:nvPr>
            <p:ph type="body" idx="1"/>
          </p:nvPr>
        </p:nvSpPr>
        <p:spPr/>
        <p:txBody>
          <a:bodyPr/>
          <a:p>
            <a:pPr marL="114300" indent="0">
              <a:buNone/>
            </a:pPr>
            <a:r>
              <a:rPr lang="en-US">
                <a:sym typeface="+mn-ea"/>
              </a:rPr>
              <a:t>BX-Book-Ratings contains the Book_ids and the user ratings:</a:t>
            </a:r>
            <a:endParaRPr lang="en-US"/>
          </a:p>
          <a:p>
            <a:pPr>
              <a:buFont typeface="Wingdings" panose="05000000000000000000" charset="0"/>
              <a:buChar char="ü"/>
            </a:pPr>
            <a:r>
              <a:rPr lang="en-US"/>
              <a:t>User-ID</a:t>
            </a:r>
            <a:endParaRPr lang="en-US"/>
          </a:p>
          <a:p>
            <a:pPr>
              <a:buFont typeface="Wingdings" panose="05000000000000000000" charset="0"/>
              <a:buChar char="ü"/>
            </a:pPr>
            <a:r>
              <a:rPr lang="en-US"/>
              <a:t>SBN</a:t>
            </a:r>
            <a:endParaRPr lang="en-US"/>
          </a:p>
          <a:p>
            <a:pPr>
              <a:buFont typeface="Wingdings" panose="05000000000000000000" charset="0"/>
              <a:buChar char="ü"/>
            </a:pPr>
            <a:r>
              <a:rPr lang="en-US"/>
              <a:t>Book-Rating</a:t>
            </a:r>
            <a:endParaRPr lang="en-US"/>
          </a:p>
        </p:txBody>
      </p:sp>
      <p:pic>
        <p:nvPicPr>
          <p:cNvPr id="4" name="Picture 3" descr="ratings"/>
          <p:cNvPicPr>
            <a:picLocks noChangeAspect="1"/>
          </p:cNvPicPr>
          <p:nvPr/>
        </p:nvPicPr>
        <p:blipFill>
          <a:blip r:embed="rId1"/>
          <a:stretch>
            <a:fillRect/>
          </a:stretch>
        </p:blipFill>
        <p:spPr>
          <a:xfrm>
            <a:off x="3923665" y="1924050"/>
            <a:ext cx="3054350" cy="26028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129" name="Shape 1129"/>
        <p:cNvGrpSpPr/>
        <p:nvPr/>
      </p:nvGrpSpPr>
      <p:grpSpPr>
        <a:xfrm>
          <a:off x="0" y="0"/>
          <a:ext cx="0" cy="0"/>
          <a:chOff x="0" y="0"/>
          <a:chExt cx="0" cy="0"/>
        </a:xfrm>
      </p:grpSpPr>
      <p:grpSp>
        <p:nvGrpSpPr>
          <p:cNvPr id="1130" name="Google Shape;1130;p75"/>
          <p:cNvGrpSpPr/>
          <p:nvPr/>
        </p:nvGrpSpPr>
        <p:grpSpPr>
          <a:xfrm>
            <a:off x="722058" y="957091"/>
            <a:ext cx="2492868" cy="1379876"/>
            <a:chOff x="2654821" y="2311071"/>
            <a:chExt cx="2279715" cy="1262120"/>
          </a:xfrm>
        </p:grpSpPr>
        <p:grpSp>
          <p:nvGrpSpPr>
            <p:cNvPr id="1131" name="Google Shape;1131;p75"/>
            <p:cNvGrpSpPr/>
            <p:nvPr/>
          </p:nvGrpSpPr>
          <p:grpSpPr>
            <a:xfrm>
              <a:off x="4034269" y="2840745"/>
              <a:ext cx="40212" cy="36437"/>
              <a:chOff x="4293400" y="2574725"/>
              <a:chExt cx="84425" cy="80100"/>
            </a:xfrm>
          </p:grpSpPr>
          <p:sp>
            <p:nvSpPr>
              <p:cNvPr id="1132" name="Google Shape;1132;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33" name="Google Shape;1133;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4" name="Google Shape;1134;p75"/>
            <p:cNvGrpSpPr/>
            <p:nvPr/>
          </p:nvGrpSpPr>
          <p:grpSpPr>
            <a:xfrm>
              <a:off x="3894606" y="2334874"/>
              <a:ext cx="913198" cy="518984"/>
              <a:chOff x="4000175" y="1462675"/>
              <a:chExt cx="1917275" cy="1140875"/>
            </a:xfrm>
          </p:grpSpPr>
          <p:sp>
            <p:nvSpPr>
              <p:cNvPr id="1135" name="Google Shape;1135;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36" name="Google Shape;1136;p75"/>
              <p:cNvGrpSpPr/>
              <p:nvPr/>
            </p:nvGrpSpPr>
            <p:grpSpPr>
              <a:xfrm>
                <a:off x="4000175" y="1462675"/>
                <a:ext cx="1917275" cy="1140875"/>
                <a:chOff x="4000175" y="1462675"/>
                <a:chExt cx="1917275" cy="1140875"/>
              </a:xfrm>
            </p:grpSpPr>
            <p:sp>
              <p:nvSpPr>
                <p:cNvPr id="1137" name="Google Shape;1137;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38" name="Google Shape;1138;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1142;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43" name="Google Shape;1143;p75"/>
            <p:cNvGrpSpPr/>
            <p:nvPr/>
          </p:nvGrpSpPr>
          <p:grpSpPr>
            <a:xfrm>
              <a:off x="3875768" y="2846704"/>
              <a:ext cx="44796" cy="47366"/>
              <a:chOff x="3960625" y="2587825"/>
              <a:chExt cx="94050" cy="104125"/>
            </a:xfrm>
          </p:grpSpPr>
          <p:sp>
            <p:nvSpPr>
              <p:cNvPr id="1144" name="Google Shape;1144;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45" name="Google Shape;1145;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6" name="Google Shape;1146;p75"/>
            <p:cNvGrpSpPr/>
            <p:nvPr/>
          </p:nvGrpSpPr>
          <p:grpSpPr>
            <a:xfrm>
              <a:off x="3782759" y="2807162"/>
              <a:ext cx="82686" cy="85487"/>
              <a:chOff x="3765350" y="2500900"/>
              <a:chExt cx="173600" cy="187925"/>
            </a:xfrm>
          </p:grpSpPr>
          <p:sp>
            <p:nvSpPr>
              <p:cNvPr id="1147" name="Google Shape;1147;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48" name="Google Shape;1148;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75"/>
            <p:cNvGrpSpPr/>
            <p:nvPr/>
          </p:nvGrpSpPr>
          <p:grpSpPr>
            <a:xfrm>
              <a:off x="3775674" y="2798496"/>
              <a:ext cx="40545" cy="23564"/>
              <a:chOff x="3750475" y="2481850"/>
              <a:chExt cx="85125" cy="51800"/>
            </a:xfrm>
          </p:grpSpPr>
          <p:sp>
            <p:nvSpPr>
              <p:cNvPr id="1154" name="Google Shape;1154;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56" name="Google Shape;1156;p75"/>
            <p:cNvGrpSpPr/>
            <p:nvPr/>
          </p:nvGrpSpPr>
          <p:grpSpPr>
            <a:xfrm>
              <a:off x="3716946" y="2776024"/>
              <a:ext cx="81971" cy="76912"/>
              <a:chOff x="3627175" y="2432450"/>
              <a:chExt cx="172100" cy="169075"/>
            </a:xfrm>
          </p:grpSpPr>
          <p:sp>
            <p:nvSpPr>
              <p:cNvPr id="1157" name="Google Shape;1157;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59" name="Google Shape;1159;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60" name="Google Shape;1160;p75"/>
            <p:cNvGrpSpPr/>
            <p:nvPr/>
          </p:nvGrpSpPr>
          <p:grpSpPr>
            <a:xfrm>
              <a:off x="3685682" y="2845624"/>
              <a:ext cx="29311" cy="45055"/>
              <a:chOff x="3561536" y="2585450"/>
              <a:chExt cx="61539" cy="99045"/>
            </a:xfrm>
          </p:grpSpPr>
          <p:sp>
            <p:nvSpPr>
              <p:cNvPr id="1161" name="Google Shape;1161;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63" name="Google Shape;1163;p75"/>
            <p:cNvGrpSpPr/>
            <p:nvPr/>
          </p:nvGrpSpPr>
          <p:grpSpPr>
            <a:xfrm>
              <a:off x="3849905" y="2572252"/>
              <a:ext cx="74339" cy="119559"/>
              <a:chOff x="3906325" y="1984500"/>
              <a:chExt cx="156075" cy="262825"/>
            </a:xfrm>
          </p:grpSpPr>
          <p:sp>
            <p:nvSpPr>
              <p:cNvPr id="1164" name="Google Shape;1164;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65" name="Google Shape;1165;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6" name="Google Shape;1166;p75"/>
            <p:cNvGrpSpPr/>
            <p:nvPr/>
          </p:nvGrpSpPr>
          <p:grpSpPr>
            <a:xfrm>
              <a:off x="2654821" y="2414345"/>
              <a:ext cx="667570" cy="558731"/>
              <a:chOff x="1397225" y="1637375"/>
              <a:chExt cx="1401575" cy="1228250"/>
            </a:xfrm>
          </p:grpSpPr>
          <p:sp>
            <p:nvSpPr>
              <p:cNvPr id="1167" name="Google Shape;1167;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68" name="Google Shape;1168;p75"/>
              <p:cNvGrpSpPr/>
              <p:nvPr/>
            </p:nvGrpSpPr>
            <p:grpSpPr>
              <a:xfrm>
                <a:off x="1397225" y="1637375"/>
                <a:ext cx="1398775" cy="1228250"/>
                <a:chOff x="1397225" y="1637375"/>
                <a:chExt cx="1398775" cy="1228250"/>
              </a:xfrm>
            </p:grpSpPr>
            <p:sp>
              <p:nvSpPr>
                <p:cNvPr id="1169" name="Google Shape;1169;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71" name="Google Shape;1171;p75"/>
            <p:cNvGrpSpPr/>
            <p:nvPr/>
          </p:nvGrpSpPr>
          <p:grpSpPr>
            <a:xfrm>
              <a:off x="3230417" y="3103734"/>
              <a:ext cx="282982" cy="280332"/>
              <a:chOff x="2605700" y="3152850"/>
              <a:chExt cx="594125" cy="616250"/>
            </a:xfrm>
          </p:grpSpPr>
          <p:sp>
            <p:nvSpPr>
              <p:cNvPr id="1172" name="Google Shape;1172;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73" name="Google Shape;1173;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74" name="Google Shape;1174;p75"/>
            <p:cNvGrpSpPr/>
            <p:nvPr/>
          </p:nvGrpSpPr>
          <p:grpSpPr>
            <a:xfrm>
              <a:off x="3265985" y="3226989"/>
              <a:ext cx="87151" cy="346202"/>
              <a:chOff x="2680375" y="3423800"/>
              <a:chExt cx="182975" cy="761050"/>
            </a:xfrm>
          </p:grpSpPr>
          <p:sp>
            <p:nvSpPr>
              <p:cNvPr id="1175" name="Google Shape;1175;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76" name="Google Shape;1176;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7" name="Google Shape;1177;p75"/>
            <p:cNvGrpSpPr/>
            <p:nvPr/>
          </p:nvGrpSpPr>
          <p:grpSpPr>
            <a:xfrm>
              <a:off x="3855466" y="3289811"/>
              <a:ext cx="112514" cy="94210"/>
              <a:chOff x="3918000" y="3561900"/>
              <a:chExt cx="236225" cy="207100"/>
            </a:xfrm>
          </p:grpSpPr>
          <p:sp>
            <p:nvSpPr>
              <p:cNvPr id="1178" name="Google Shape;1178;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79" name="Google Shape;1179;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0" name="Google Shape;1180;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83" name="Google Shape;1183;p75"/>
            <p:cNvGrpSpPr/>
            <p:nvPr/>
          </p:nvGrpSpPr>
          <p:grpSpPr>
            <a:xfrm>
              <a:off x="2905224" y="2311071"/>
              <a:ext cx="596721" cy="528992"/>
              <a:chOff x="1922950" y="1410350"/>
              <a:chExt cx="1252825" cy="1162875"/>
            </a:xfrm>
          </p:grpSpPr>
          <p:sp>
            <p:nvSpPr>
              <p:cNvPr id="1184" name="Google Shape;1184;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00" name="Google Shape;1200;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0" name="Google Shape;1220;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1" name="Google Shape;1221;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22" name="Google Shape;1222;p75"/>
            <p:cNvGrpSpPr/>
            <p:nvPr/>
          </p:nvGrpSpPr>
          <p:grpSpPr>
            <a:xfrm>
              <a:off x="3280929" y="3294542"/>
              <a:ext cx="109894" cy="272224"/>
              <a:chOff x="2711750" y="3572300"/>
              <a:chExt cx="230725" cy="598425"/>
            </a:xfrm>
          </p:grpSpPr>
          <p:sp>
            <p:nvSpPr>
              <p:cNvPr id="1223" name="Google Shape;1223;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5" name="Google Shape;1225;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26" name="Google Shape;1226;p75"/>
            <p:cNvGrpSpPr/>
            <p:nvPr/>
          </p:nvGrpSpPr>
          <p:grpSpPr>
            <a:xfrm>
              <a:off x="3790439" y="2408636"/>
              <a:ext cx="73017" cy="75684"/>
              <a:chOff x="3781475" y="1624825"/>
              <a:chExt cx="153300" cy="166375"/>
            </a:xfrm>
          </p:grpSpPr>
          <p:sp>
            <p:nvSpPr>
              <p:cNvPr id="1227" name="Google Shape;1227;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31" name="Google Shape;1231;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38" name="Google Shape;1238;p75"/>
            <p:cNvGrpSpPr/>
            <p:nvPr/>
          </p:nvGrpSpPr>
          <p:grpSpPr>
            <a:xfrm>
              <a:off x="4403342" y="3107749"/>
              <a:ext cx="316680" cy="101374"/>
              <a:chOff x="5068275" y="3161675"/>
              <a:chExt cx="664875" cy="222850"/>
            </a:xfrm>
          </p:grpSpPr>
          <p:sp>
            <p:nvSpPr>
              <p:cNvPr id="1239" name="Google Shape;1239;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3" name="Google Shape;1243;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72" name="Google Shape;1272;p75"/>
            <p:cNvGrpSpPr/>
            <p:nvPr/>
          </p:nvGrpSpPr>
          <p:grpSpPr>
            <a:xfrm>
              <a:off x="3697513" y="2707266"/>
              <a:ext cx="59549" cy="79733"/>
              <a:chOff x="3586375" y="2281300"/>
              <a:chExt cx="125025" cy="175275"/>
            </a:xfrm>
          </p:grpSpPr>
          <p:sp>
            <p:nvSpPr>
              <p:cNvPr id="1273" name="Google Shape;1273;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75" name="Google Shape;1275;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76" name="Google Shape;1276;p75"/>
            <p:cNvGrpSpPr/>
            <p:nvPr/>
          </p:nvGrpSpPr>
          <p:grpSpPr>
            <a:xfrm>
              <a:off x="4513224" y="3221724"/>
              <a:ext cx="274563" cy="280321"/>
              <a:chOff x="5298975" y="3412225"/>
              <a:chExt cx="576450" cy="616225"/>
            </a:xfrm>
          </p:grpSpPr>
          <p:sp>
            <p:nvSpPr>
              <p:cNvPr id="1277" name="Google Shape;1277;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78" name="Google Shape;1278;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9" name="Google Shape;1279;p75"/>
            <p:cNvGrpSpPr/>
            <p:nvPr/>
          </p:nvGrpSpPr>
          <p:grpSpPr>
            <a:xfrm>
              <a:off x="4824403" y="3421846"/>
              <a:ext cx="110132" cy="130647"/>
              <a:chOff x="5952300" y="3852150"/>
              <a:chExt cx="231225" cy="287200"/>
            </a:xfrm>
          </p:grpSpPr>
          <p:sp>
            <p:nvSpPr>
              <p:cNvPr id="1280" name="Google Shape;1280;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2" name="Google Shape;1282;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0" name="Google Shape;1290;p75"/>
            <p:cNvGrpSpPr/>
            <p:nvPr/>
          </p:nvGrpSpPr>
          <p:grpSpPr>
            <a:xfrm>
              <a:off x="4295710" y="3079670"/>
              <a:ext cx="14968" cy="27135"/>
              <a:chOff x="4842300" y="3099950"/>
              <a:chExt cx="31425" cy="59650"/>
            </a:xfrm>
          </p:grpSpPr>
          <p:sp>
            <p:nvSpPr>
              <p:cNvPr id="1291" name="Google Shape;1291;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5" name="Google Shape;1295;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3" name="Google Shape;1303;p75"/>
            <p:cNvGrpSpPr/>
            <p:nvPr/>
          </p:nvGrpSpPr>
          <p:grpSpPr>
            <a:xfrm>
              <a:off x="3831056" y="2816010"/>
              <a:ext cx="37378" cy="27612"/>
              <a:chOff x="3866750" y="2520350"/>
              <a:chExt cx="78475" cy="60700"/>
            </a:xfrm>
          </p:grpSpPr>
          <p:sp>
            <p:nvSpPr>
              <p:cNvPr id="1304" name="Google Shape;1304;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8" name="Google Shape;1308;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25" name="Google Shape;1325;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37" name="Google Shape;1337;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0" name="Google Shape;1350;p75"/>
            <p:cNvGrpSpPr/>
            <p:nvPr/>
          </p:nvGrpSpPr>
          <p:grpSpPr>
            <a:xfrm>
              <a:off x="3632736" y="3051591"/>
              <a:ext cx="63288" cy="45217"/>
              <a:chOff x="3450375" y="3038225"/>
              <a:chExt cx="132875" cy="99400"/>
            </a:xfrm>
          </p:grpSpPr>
          <p:sp>
            <p:nvSpPr>
              <p:cNvPr id="1351" name="Google Shape;1351;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3" name="Google Shape;1353;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62" name="Google Shape;1362;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2" name="Google Shape;1372;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78" name="Google Shape;1378;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8" name="Google Shape;1388;p75"/>
          <p:cNvGrpSpPr/>
          <p:nvPr/>
        </p:nvGrpSpPr>
        <p:grpSpPr>
          <a:xfrm>
            <a:off x="3530618" y="1021765"/>
            <a:ext cx="2078182" cy="1366558"/>
            <a:chOff x="235800" y="830650"/>
            <a:chExt cx="6978450" cy="4588844"/>
          </a:xfrm>
        </p:grpSpPr>
        <p:sp>
          <p:nvSpPr>
            <p:cNvPr id="1389" name="Google Shape;1389;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5" name="Google Shape;1395;p75"/>
          <p:cNvGrpSpPr/>
          <p:nvPr/>
        </p:nvGrpSpPr>
        <p:grpSpPr>
          <a:xfrm>
            <a:off x="719115" y="2852867"/>
            <a:ext cx="2622876" cy="1333540"/>
            <a:chOff x="238125" y="1038125"/>
            <a:chExt cx="7146800" cy="3633625"/>
          </a:xfrm>
        </p:grpSpPr>
        <p:sp>
          <p:nvSpPr>
            <p:cNvPr id="1396" name="Google Shape;1396;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8" name="Google Shape;2968;p75"/>
          <p:cNvGrpSpPr/>
          <p:nvPr/>
        </p:nvGrpSpPr>
        <p:grpSpPr>
          <a:xfrm>
            <a:off x="5834043" y="994977"/>
            <a:ext cx="2590840" cy="1380235"/>
            <a:chOff x="233350" y="949250"/>
            <a:chExt cx="7137300" cy="3802300"/>
          </a:xfrm>
        </p:grpSpPr>
        <p:sp>
          <p:nvSpPr>
            <p:cNvPr id="2969" name="Google Shape;2969;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20" name="Google Shape;3020;p75"/>
          <p:cNvGrpSpPr/>
          <p:nvPr/>
        </p:nvGrpSpPr>
        <p:grpSpPr>
          <a:xfrm>
            <a:off x="7648472" y="3039750"/>
            <a:ext cx="104231" cy="320340"/>
            <a:chOff x="7564426" y="3224343"/>
            <a:chExt cx="119985" cy="368801"/>
          </a:xfrm>
        </p:grpSpPr>
        <p:sp>
          <p:nvSpPr>
            <p:cNvPr id="3021" name="Google Shape;3021;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23" name="Google Shape;3023;p75"/>
          <p:cNvGrpSpPr/>
          <p:nvPr/>
        </p:nvGrpSpPr>
        <p:grpSpPr>
          <a:xfrm>
            <a:off x="7347961" y="3033852"/>
            <a:ext cx="189489" cy="332132"/>
            <a:chOff x="8370831" y="3202002"/>
            <a:chExt cx="218129" cy="382376"/>
          </a:xfrm>
        </p:grpSpPr>
        <p:sp>
          <p:nvSpPr>
            <p:cNvPr id="3024" name="Google Shape;3024;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26" name="Google Shape;3026;p75"/>
          <p:cNvGrpSpPr/>
          <p:nvPr/>
        </p:nvGrpSpPr>
        <p:grpSpPr>
          <a:xfrm>
            <a:off x="8071350" y="3444984"/>
            <a:ext cx="309429" cy="267000"/>
            <a:chOff x="6742064" y="3750480"/>
            <a:chExt cx="399315" cy="344560"/>
          </a:xfrm>
        </p:grpSpPr>
        <p:sp>
          <p:nvSpPr>
            <p:cNvPr id="3027" name="Google Shape;3027;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29" name="Google Shape;3029;p75"/>
          <p:cNvGrpSpPr/>
          <p:nvPr/>
        </p:nvGrpSpPr>
        <p:grpSpPr>
          <a:xfrm>
            <a:off x="7610369" y="3796031"/>
            <a:ext cx="180437" cy="281608"/>
            <a:chOff x="7248525" y="3739696"/>
            <a:chExt cx="230531" cy="359790"/>
          </a:xfrm>
        </p:grpSpPr>
        <p:sp>
          <p:nvSpPr>
            <p:cNvPr id="3030" name="Google Shape;3030;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75"/>
          <p:cNvGrpSpPr/>
          <p:nvPr/>
        </p:nvGrpSpPr>
        <p:grpSpPr>
          <a:xfrm>
            <a:off x="7856288" y="3439255"/>
            <a:ext cx="162896" cy="278710"/>
            <a:chOff x="7601242" y="3729267"/>
            <a:chExt cx="222566" cy="380803"/>
          </a:xfrm>
        </p:grpSpPr>
        <p:sp>
          <p:nvSpPr>
            <p:cNvPr id="3033" name="Google Shape;3033;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35" name="Google Shape;3035;p7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36" name="Google Shape;3036;p75"/>
          <p:cNvGrpSpPr/>
          <p:nvPr/>
        </p:nvGrpSpPr>
        <p:grpSpPr>
          <a:xfrm>
            <a:off x="7345934" y="3440396"/>
            <a:ext cx="193543" cy="275990"/>
            <a:chOff x="8304647" y="3738687"/>
            <a:chExt cx="225076" cy="320956"/>
          </a:xfrm>
        </p:grpSpPr>
        <p:sp>
          <p:nvSpPr>
            <p:cNvPr id="3037" name="Google Shape;3037;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0" name="Google Shape;3040;p75"/>
          <p:cNvGrpSpPr/>
          <p:nvPr/>
        </p:nvGrpSpPr>
        <p:grpSpPr>
          <a:xfrm>
            <a:off x="7618426" y="3440396"/>
            <a:ext cx="178492" cy="275990"/>
            <a:chOff x="8615101" y="3738687"/>
            <a:chExt cx="207573" cy="320956"/>
          </a:xfrm>
        </p:grpSpPr>
        <p:sp>
          <p:nvSpPr>
            <p:cNvPr id="3041" name="Google Shape;3041;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4" name="Google Shape;3044;p7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5" name="Google Shape;3045;p75"/>
          <p:cNvGrpSpPr/>
          <p:nvPr/>
        </p:nvGrpSpPr>
        <p:grpSpPr>
          <a:xfrm>
            <a:off x="6013131" y="3561884"/>
            <a:ext cx="557670" cy="511283"/>
            <a:chOff x="6015419" y="3716859"/>
            <a:chExt cx="557671" cy="511283"/>
          </a:xfrm>
        </p:grpSpPr>
        <p:sp>
          <p:nvSpPr>
            <p:cNvPr id="3046" name="Google Shape;3046;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7" name="Google Shape;3047;p75"/>
            <p:cNvGrpSpPr/>
            <p:nvPr/>
          </p:nvGrpSpPr>
          <p:grpSpPr>
            <a:xfrm>
              <a:off x="6036094" y="3716980"/>
              <a:ext cx="529860" cy="510468"/>
              <a:chOff x="6036094" y="3716980"/>
              <a:chExt cx="529860" cy="510468"/>
            </a:xfrm>
          </p:grpSpPr>
          <p:sp>
            <p:nvSpPr>
              <p:cNvPr id="3048" name="Google Shape;3048;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58" name="Google Shape;3058;p75"/>
          <p:cNvGrpSpPr/>
          <p:nvPr/>
        </p:nvGrpSpPr>
        <p:grpSpPr>
          <a:xfrm>
            <a:off x="6642016" y="2918653"/>
            <a:ext cx="576302" cy="511871"/>
            <a:chOff x="6644304" y="3073628"/>
            <a:chExt cx="576302" cy="511871"/>
          </a:xfrm>
        </p:grpSpPr>
        <p:sp>
          <p:nvSpPr>
            <p:cNvPr id="3059" name="Google Shape;3059;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60" name="Google Shape;3060;p75"/>
            <p:cNvGrpSpPr/>
            <p:nvPr/>
          </p:nvGrpSpPr>
          <p:grpSpPr>
            <a:xfrm>
              <a:off x="6712169" y="3085440"/>
              <a:ext cx="481622" cy="494913"/>
              <a:chOff x="6712169" y="3085440"/>
              <a:chExt cx="481622" cy="494913"/>
            </a:xfrm>
          </p:grpSpPr>
          <p:sp>
            <p:nvSpPr>
              <p:cNvPr id="3061" name="Google Shape;3061;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66" name="Google Shape;3066;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69" name="Google Shape;3069;p7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0" name="Google Shape;3070;p75"/>
          <p:cNvGrpSpPr/>
          <p:nvPr/>
        </p:nvGrpSpPr>
        <p:grpSpPr>
          <a:xfrm>
            <a:off x="6649867" y="3561648"/>
            <a:ext cx="560631" cy="511352"/>
            <a:chOff x="6652154" y="3716623"/>
            <a:chExt cx="560631" cy="511352"/>
          </a:xfrm>
        </p:grpSpPr>
        <p:sp>
          <p:nvSpPr>
            <p:cNvPr id="3071" name="Google Shape;3071;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75"/>
            <p:cNvGrpSpPr/>
            <p:nvPr/>
          </p:nvGrpSpPr>
          <p:grpSpPr>
            <a:xfrm>
              <a:off x="6669657" y="3716715"/>
              <a:ext cx="466779" cy="464290"/>
              <a:chOff x="6669657" y="3716715"/>
              <a:chExt cx="466779" cy="464290"/>
            </a:xfrm>
          </p:grpSpPr>
          <p:sp>
            <p:nvSpPr>
              <p:cNvPr id="3073" name="Google Shape;3073;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86" name="Google Shape;3086;p75"/>
          <p:cNvGrpSpPr/>
          <p:nvPr/>
        </p:nvGrpSpPr>
        <p:grpSpPr>
          <a:xfrm>
            <a:off x="7843958" y="3843056"/>
            <a:ext cx="187557" cy="187557"/>
            <a:chOff x="8565775" y="671075"/>
            <a:chExt cx="441000" cy="441000"/>
          </a:xfrm>
        </p:grpSpPr>
        <p:sp>
          <p:nvSpPr>
            <p:cNvPr id="3087" name="Google Shape;3087;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9" name="Google Shape;3089;p7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7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91" name="Google Shape;3091;p75"/>
          <p:cNvGrpSpPr/>
          <p:nvPr/>
        </p:nvGrpSpPr>
        <p:grpSpPr>
          <a:xfrm>
            <a:off x="5997813" y="2921275"/>
            <a:ext cx="587871" cy="512373"/>
            <a:chOff x="6000100" y="3076250"/>
            <a:chExt cx="587871" cy="512373"/>
          </a:xfrm>
        </p:grpSpPr>
        <p:sp>
          <p:nvSpPr>
            <p:cNvPr id="3092" name="Google Shape;3092;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93" name="Google Shape;3093;p75"/>
            <p:cNvGrpSpPr/>
            <p:nvPr/>
          </p:nvGrpSpPr>
          <p:grpSpPr>
            <a:xfrm>
              <a:off x="6031360" y="3076713"/>
              <a:ext cx="539107" cy="480965"/>
              <a:chOff x="6031360" y="3076713"/>
              <a:chExt cx="539107" cy="480965"/>
            </a:xfrm>
          </p:grpSpPr>
          <p:sp>
            <p:nvSpPr>
              <p:cNvPr id="3094" name="Google Shape;3094;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01" name="Google Shape;3101;p75"/>
          <p:cNvGrpSpPr/>
          <p:nvPr/>
        </p:nvGrpSpPr>
        <p:grpSpPr>
          <a:xfrm>
            <a:off x="3574273" y="2854307"/>
            <a:ext cx="2241344" cy="1330656"/>
            <a:chOff x="3597785" y="3065882"/>
            <a:chExt cx="2241344" cy="1330656"/>
          </a:xfrm>
        </p:grpSpPr>
        <p:grpSp>
          <p:nvGrpSpPr>
            <p:cNvPr id="3102" name="Google Shape;3102;p75"/>
            <p:cNvGrpSpPr/>
            <p:nvPr/>
          </p:nvGrpSpPr>
          <p:grpSpPr>
            <a:xfrm>
              <a:off x="5296908" y="3937355"/>
              <a:ext cx="143198" cy="32380"/>
              <a:chOff x="5296908" y="3937355"/>
              <a:chExt cx="143198" cy="32380"/>
            </a:xfrm>
          </p:grpSpPr>
          <p:sp>
            <p:nvSpPr>
              <p:cNvPr id="3103" name="Google Shape;3103;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4" name="Google Shape;3104;p75"/>
              <p:cNvGrpSpPr/>
              <p:nvPr/>
            </p:nvGrpSpPr>
            <p:grpSpPr>
              <a:xfrm>
                <a:off x="5402331" y="3937355"/>
                <a:ext cx="37776" cy="32380"/>
                <a:chOff x="5402331" y="3937355"/>
                <a:chExt cx="37776" cy="32380"/>
              </a:xfrm>
            </p:grpSpPr>
            <p:sp>
              <p:nvSpPr>
                <p:cNvPr id="3105" name="Google Shape;3105;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07" name="Google Shape;3107;p75"/>
              <p:cNvGrpSpPr/>
              <p:nvPr/>
            </p:nvGrpSpPr>
            <p:grpSpPr>
              <a:xfrm>
                <a:off x="5296908" y="3937355"/>
                <a:ext cx="37783" cy="32380"/>
                <a:chOff x="5296908" y="3937355"/>
                <a:chExt cx="37783" cy="32380"/>
              </a:xfrm>
            </p:grpSpPr>
            <p:sp>
              <p:nvSpPr>
                <p:cNvPr id="3108" name="Google Shape;3108;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0" name="Google Shape;3110;p75"/>
            <p:cNvGrpSpPr/>
            <p:nvPr/>
          </p:nvGrpSpPr>
          <p:grpSpPr>
            <a:xfrm>
              <a:off x="4724163" y="3119631"/>
              <a:ext cx="120838" cy="84218"/>
              <a:chOff x="4724163" y="3119631"/>
              <a:chExt cx="120838" cy="84218"/>
            </a:xfrm>
          </p:grpSpPr>
          <p:grpSp>
            <p:nvGrpSpPr>
              <p:cNvPr id="3111" name="Google Shape;3111;p75"/>
              <p:cNvGrpSpPr/>
              <p:nvPr/>
            </p:nvGrpSpPr>
            <p:grpSpPr>
              <a:xfrm>
                <a:off x="4746712" y="3132773"/>
                <a:ext cx="86869" cy="56424"/>
                <a:chOff x="4746712" y="3132773"/>
                <a:chExt cx="86869" cy="56424"/>
              </a:xfrm>
            </p:grpSpPr>
            <p:sp>
              <p:nvSpPr>
                <p:cNvPr id="3112" name="Google Shape;3112;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4" name="Google Shape;3114;p75"/>
              <p:cNvGrpSpPr/>
              <p:nvPr/>
            </p:nvGrpSpPr>
            <p:grpSpPr>
              <a:xfrm>
                <a:off x="4773634" y="3143336"/>
                <a:ext cx="37776" cy="32451"/>
                <a:chOff x="4773634" y="3143336"/>
                <a:chExt cx="37776" cy="32451"/>
              </a:xfrm>
            </p:grpSpPr>
            <p:sp>
              <p:nvSpPr>
                <p:cNvPr id="3115" name="Google Shape;3115;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7" name="Google Shape;3117;p75"/>
              <p:cNvGrpSpPr/>
              <p:nvPr/>
            </p:nvGrpSpPr>
            <p:grpSpPr>
              <a:xfrm>
                <a:off x="4724163" y="3131248"/>
                <a:ext cx="37776" cy="32459"/>
                <a:chOff x="4724163" y="3131248"/>
                <a:chExt cx="37776" cy="32459"/>
              </a:xfrm>
            </p:grpSpPr>
            <p:sp>
              <p:nvSpPr>
                <p:cNvPr id="3118" name="Google Shape;3118;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20" name="Google Shape;3120;p75"/>
              <p:cNvGrpSpPr/>
              <p:nvPr/>
            </p:nvGrpSpPr>
            <p:grpSpPr>
              <a:xfrm>
                <a:off x="4755081" y="3176054"/>
                <a:ext cx="32357" cy="27795"/>
                <a:chOff x="4755081" y="3176054"/>
                <a:chExt cx="32357" cy="27795"/>
              </a:xfrm>
            </p:grpSpPr>
            <p:sp>
              <p:nvSpPr>
                <p:cNvPr id="3121" name="Google Shape;3121;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23" name="Google Shape;3123;p75"/>
              <p:cNvGrpSpPr/>
              <p:nvPr/>
            </p:nvGrpSpPr>
            <p:grpSpPr>
              <a:xfrm>
                <a:off x="4812550" y="3119631"/>
                <a:ext cx="32451" cy="27803"/>
                <a:chOff x="4812550" y="3119631"/>
                <a:chExt cx="32451" cy="27803"/>
              </a:xfrm>
            </p:grpSpPr>
            <p:sp>
              <p:nvSpPr>
                <p:cNvPr id="3124" name="Google Shape;3124;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26" name="Google Shape;3126;p75"/>
            <p:cNvGrpSpPr/>
            <p:nvPr/>
          </p:nvGrpSpPr>
          <p:grpSpPr>
            <a:xfrm>
              <a:off x="5382826" y="4027197"/>
              <a:ext cx="268967" cy="250422"/>
              <a:chOff x="5382826" y="4027197"/>
              <a:chExt cx="268967" cy="250422"/>
            </a:xfrm>
          </p:grpSpPr>
          <p:grpSp>
            <p:nvGrpSpPr>
              <p:cNvPr id="3127" name="Google Shape;3127;p75"/>
              <p:cNvGrpSpPr/>
              <p:nvPr/>
            </p:nvGrpSpPr>
            <p:grpSpPr>
              <a:xfrm>
                <a:off x="5405280" y="4042510"/>
                <a:ext cx="237570" cy="218647"/>
                <a:chOff x="5405280" y="4042510"/>
                <a:chExt cx="237570" cy="218647"/>
              </a:xfrm>
            </p:grpSpPr>
            <p:sp>
              <p:nvSpPr>
                <p:cNvPr id="3128" name="Google Shape;3128;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4" name="Google Shape;3134;p75"/>
              <p:cNvGrpSpPr/>
              <p:nvPr/>
            </p:nvGrpSpPr>
            <p:grpSpPr>
              <a:xfrm>
                <a:off x="5382826" y="4125549"/>
                <a:ext cx="37776" cy="32380"/>
                <a:chOff x="5382826" y="4125549"/>
                <a:chExt cx="37776" cy="32380"/>
              </a:xfrm>
            </p:grpSpPr>
            <p:sp>
              <p:nvSpPr>
                <p:cNvPr id="3135" name="Google Shape;3135;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7" name="Google Shape;3137;p75"/>
              <p:cNvGrpSpPr/>
              <p:nvPr/>
            </p:nvGrpSpPr>
            <p:grpSpPr>
              <a:xfrm>
                <a:off x="5475680" y="4195587"/>
                <a:ext cx="37783" cy="32364"/>
                <a:chOff x="5475680" y="4195587"/>
                <a:chExt cx="37783" cy="32364"/>
              </a:xfrm>
            </p:grpSpPr>
            <p:sp>
              <p:nvSpPr>
                <p:cNvPr id="3138" name="Google Shape;3138;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0" name="Google Shape;3140;p75"/>
              <p:cNvGrpSpPr/>
              <p:nvPr/>
            </p:nvGrpSpPr>
            <p:grpSpPr>
              <a:xfrm>
                <a:off x="5532575" y="4027197"/>
                <a:ext cx="33308" cy="32262"/>
                <a:chOff x="5532575" y="4027197"/>
                <a:chExt cx="33308" cy="32262"/>
              </a:xfrm>
            </p:grpSpPr>
            <p:sp>
              <p:nvSpPr>
                <p:cNvPr id="3141" name="Google Shape;3141;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3" name="Google Shape;3143;p75"/>
              <p:cNvGrpSpPr/>
              <p:nvPr/>
            </p:nvGrpSpPr>
            <p:grpSpPr>
              <a:xfrm>
                <a:off x="5590706" y="4245348"/>
                <a:ext cx="33497" cy="32270"/>
                <a:chOff x="5590706" y="4245348"/>
                <a:chExt cx="33497" cy="32270"/>
              </a:xfrm>
            </p:grpSpPr>
            <p:sp>
              <p:nvSpPr>
                <p:cNvPr id="3144" name="Google Shape;3144;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6" name="Google Shape;3146;p75"/>
              <p:cNvGrpSpPr/>
              <p:nvPr/>
            </p:nvGrpSpPr>
            <p:grpSpPr>
              <a:xfrm>
                <a:off x="5618681" y="4109677"/>
                <a:ext cx="33112" cy="32357"/>
                <a:chOff x="5618681" y="4109677"/>
                <a:chExt cx="33112" cy="32357"/>
              </a:xfrm>
            </p:grpSpPr>
            <p:sp>
              <p:nvSpPr>
                <p:cNvPr id="3147" name="Google Shape;3147;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9" name="Google Shape;3149;p75"/>
              <p:cNvGrpSpPr/>
              <p:nvPr/>
            </p:nvGrpSpPr>
            <p:grpSpPr>
              <a:xfrm>
                <a:off x="5479298" y="4128262"/>
                <a:ext cx="31405" cy="26906"/>
                <a:chOff x="5479298" y="4128262"/>
                <a:chExt cx="31405" cy="26906"/>
              </a:xfrm>
            </p:grpSpPr>
            <p:sp>
              <p:nvSpPr>
                <p:cNvPr id="3150" name="Google Shape;3150;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2" name="Google Shape;3152;p75"/>
              <p:cNvGrpSpPr/>
              <p:nvPr/>
            </p:nvGrpSpPr>
            <p:grpSpPr>
              <a:xfrm>
                <a:off x="5582903" y="4180116"/>
                <a:ext cx="31499" cy="26898"/>
                <a:chOff x="5582903" y="4180116"/>
                <a:chExt cx="31499" cy="26898"/>
              </a:xfrm>
            </p:grpSpPr>
            <p:sp>
              <p:nvSpPr>
                <p:cNvPr id="3153" name="Google Shape;3153;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55" name="Google Shape;3155;p75"/>
            <p:cNvGrpSpPr/>
            <p:nvPr/>
          </p:nvGrpSpPr>
          <p:grpSpPr>
            <a:xfrm>
              <a:off x="3977681" y="3230323"/>
              <a:ext cx="94584" cy="84085"/>
              <a:chOff x="3977681" y="3230323"/>
              <a:chExt cx="94584" cy="84085"/>
            </a:xfrm>
          </p:grpSpPr>
          <p:grpSp>
            <p:nvGrpSpPr>
              <p:cNvPr id="3156" name="Google Shape;3156;p75"/>
              <p:cNvGrpSpPr/>
              <p:nvPr/>
            </p:nvGrpSpPr>
            <p:grpSpPr>
              <a:xfrm>
                <a:off x="4000135" y="3243041"/>
                <a:ext cx="59570" cy="57186"/>
                <a:chOff x="4000135" y="3243041"/>
                <a:chExt cx="59570" cy="57186"/>
              </a:xfrm>
            </p:grpSpPr>
            <p:sp>
              <p:nvSpPr>
                <p:cNvPr id="3157" name="Google Shape;3157;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0" name="Google Shape;3160;p75"/>
              <p:cNvGrpSpPr/>
              <p:nvPr/>
            </p:nvGrpSpPr>
            <p:grpSpPr>
              <a:xfrm>
                <a:off x="3977681" y="3245872"/>
                <a:ext cx="37783" cy="32380"/>
                <a:chOff x="3977681" y="3245872"/>
                <a:chExt cx="37783" cy="32380"/>
              </a:xfrm>
            </p:grpSpPr>
            <p:sp>
              <p:nvSpPr>
                <p:cNvPr id="3161" name="Google Shape;3161;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3" name="Google Shape;3163;p75"/>
              <p:cNvGrpSpPr/>
              <p:nvPr/>
            </p:nvGrpSpPr>
            <p:grpSpPr>
              <a:xfrm>
                <a:off x="4040860" y="3262672"/>
                <a:ext cx="31405" cy="27001"/>
                <a:chOff x="4040860" y="3262672"/>
                <a:chExt cx="31405" cy="27001"/>
              </a:xfrm>
            </p:grpSpPr>
            <p:sp>
              <p:nvSpPr>
                <p:cNvPr id="3164" name="Google Shape;3164;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6" name="Google Shape;3166;p75"/>
              <p:cNvGrpSpPr/>
              <p:nvPr/>
            </p:nvGrpSpPr>
            <p:grpSpPr>
              <a:xfrm>
                <a:off x="4021072" y="3230323"/>
                <a:ext cx="31397" cy="26906"/>
                <a:chOff x="4021072" y="3230323"/>
                <a:chExt cx="31397" cy="26906"/>
              </a:xfrm>
            </p:grpSpPr>
            <p:sp>
              <p:nvSpPr>
                <p:cNvPr id="3167" name="Google Shape;3167;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9" name="Google Shape;3169;p75"/>
              <p:cNvGrpSpPr/>
              <p:nvPr/>
            </p:nvGrpSpPr>
            <p:grpSpPr>
              <a:xfrm>
                <a:off x="4001472" y="3287462"/>
                <a:ext cx="31499" cy="26945"/>
                <a:chOff x="4001472" y="3287462"/>
                <a:chExt cx="31499" cy="26945"/>
              </a:xfrm>
            </p:grpSpPr>
            <p:sp>
              <p:nvSpPr>
                <p:cNvPr id="3170" name="Google Shape;3170;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72" name="Google Shape;3172;p75"/>
            <p:cNvGrpSpPr/>
            <p:nvPr/>
          </p:nvGrpSpPr>
          <p:grpSpPr>
            <a:xfrm>
              <a:off x="4084715" y="3258865"/>
              <a:ext cx="184961" cy="137268"/>
              <a:chOff x="4084715" y="3258865"/>
              <a:chExt cx="184961" cy="137268"/>
            </a:xfrm>
          </p:grpSpPr>
          <p:grpSp>
            <p:nvGrpSpPr>
              <p:cNvPr id="3173" name="Google Shape;3173;p75"/>
              <p:cNvGrpSpPr/>
              <p:nvPr/>
            </p:nvGrpSpPr>
            <p:grpSpPr>
              <a:xfrm>
                <a:off x="4107453" y="3271583"/>
                <a:ext cx="153470" cy="110275"/>
                <a:chOff x="4107453" y="3271583"/>
                <a:chExt cx="153470" cy="110275"/>
              </a:xfrm>
            </p:grpSpPr>
            <p:sp>
              <p:nvSpPr>
                <p:cNvPr id="3174" name="Google Shape;3174;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8" name="Google Shape;3178;p75"/>
              <p:cNvGrpSpPr/>
              <p:nvPr/>
            </p:nvGrpSpPr>
            <p:grpSpPr>
              <a:xfrm>
                <a:off x="4136947" y="3258865"/>
                <a:ext cx="31499" cy="27001"/>
                <a:chOff x="4136947" y="3258865"/>
                <a:chExt cx="31499" cy="27001"/>
              </a:xfrm>
            </p:grpSpPr>
            <p:sp>
              <p:nvSpPr>
                <p:cNvPr id="3179" name="Google Shape;3179;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1" name="Google Shape;3181;p75"/>
              <p:cNvGrpSpPr/>
              <p:nvPr/>
            </p:nvGrpSpPr>
            <p:grpSpPr>
              <a:xfrm>
                <a:off x="4084715" y="3266478"/>
                <a:ext cx="31468" cy="26898"/>
                <a:chOff x="4084715" y="3266478"/>
                <a:chExt cx="31468" cy="26898"/>
              </a:xfrm>
            </p:grpSpPr>
            <p:sp>
              <p:nvSpPr>
                <p:cNvPr id="3182" name="Google Shape;3182;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4" name="Google Shape;3184;p75"/>
              <p:cNvGrpSpPr/>
              <p:nvPr/>
            </p:nvGrpSpPr>
            <p:grpSpPr>
              <a:xfrm>
                <a:off x="4159213" y="3279849"/>
                <a:ext cx="31405" cy="26945"/>
                <a:chOff x="4159213" y="3279849"/>
                <a:chExt cx="31405" cy="26945"/>
              </a:xfrm>
            </p:grpSpPr>
            <p:sp>
              <p:nvSpPr>
                <p:cNvPr id="3185" name="Google Shape;3185;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7" name="Google Shape;3187;p75"/>
              <p:cNvGrpSpPr/>
              <p:nvPr/>
            </p:nvGrpSpPr>
            <p:grpSpPr>
              <a:xfrm>
                <a:off x="4201550" y="3266502"/>
                <a:ext cx="31405" cy="26883"/>
                <a:chOff x="4201550" y="3266502"/>
                <a:chExt cx="31405" cy="26883"/>
              </a:xfrm>
            </p:grpSpPr>
            <p:sp>
              <p:nvSpPr>
                <p:cNvPr id="3188" name="Google Shape;3188;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0" name="Google Shape;3190;p75"/>
              <p:cNvGrpSpPr/>
              <p:nvPr/>
            </p:nvGrpSpPr>
            <p:grpSpPr>
              <a:xfrm>
                <a:off x="4201550" y="3338278"/>
                <a:ext cx="31405" cy="26930"/>
                <a:chOff x="4201550" y="3338278"/>
                <a:chExt cx="31405" cy="26930"/>
              </a:xfrm>
            </p:grpSpPr>
            <p:sp>
              <p:nvSpPr>
                <p:cNvPr id="3191" name="Google Shape;3191;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3" name="Google Shape;3193;p75"/>
              <p:cNvGrpSpPr/>
              <p:nvPr/>
            </p:nvGrpSpPr>
            <p:grpSpPr>
              <a:xfrm>
                <a:off x="4238272" y="3369132"/>
                <a:ext cx="31405" cy="27001"/>
                <a:chOff x="4238272" y="3369132"/>
                <a:chExt cx="31405" cy="27001"/>
              </a:xfrm>
            </p:grpSpPr>
            <p:sp>
              <p:nvSpPr>
                <p:cNvPr id="3194" name="Google Shape;3194;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96" name="Google Shape;3196;p75"/>
            <p:cNvGrpSpPr/>
            <p:nvPr/>
          </p:nvGrpSpPr>
          <p:grpSpPr>
            <a:xfrm>
              <a:off x="4068639" y="3200169"/>
              <a:ext cx="77643" cy="37272"/>
              <a:chOff x="4068639" y="3200169"/>
              <a:chExt cx="77643" cy="37272"/>
            </a:xfrm>
          </p:grpSpPr>
          <p:sp>
            <p:nvSpPr>
              <p:cNvPr id="3197" name="Google Shape;3197;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98" name="Google Shape;3198;p75"/>
              <p:cNvGrpSpPr/>
              <p:nvPr/>
            </p:nvGrpSpPr>
            <p:grpSpPr>
              <a:xfrm>
                <a:off x="4114878" y="3200169"/>
                <a:ext cx="31405" cy="26993"/>
                <a:chOff x="4114878" y="3200169"/>
                <a:chExt cx="31405" cy="26993"/>
              </a:xfrm>
            </p:grpSpPr>
            <p:sp>
              <p:nvSpPr>
                <p:cNvPr id="3199" name="Google Shape;3199;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01" name="Google Shape;3201;p75"/>
              <p:cNvGrpSpPr/>
              <p:nvPr/>
            </p:nvGrpSpPr>
            <p:grpSpPr>
              <a:xfrm>
                <a:off x="4068639" y="3210535"/>
                <a:ext cx="31499" cy="26906"/>
                <a:chOff x="4068639" y="3210535"/>
                <a:chExt cx="31499" cy="26906"/>
              </a:xfrm>
            </p:grpSpPr>
            <p:sp>
              <p:nvSpPr>
                <p:cNvPr id="3202" name="Google Shape;3202;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04" name="Google Shape;3204;p75"/>
            <p:cNvGrpSpPr/>
            <p:nvPr/>
          </p:nvGrpSpPr>
          <p:grpSpPr>
            <a:xfrm>
              <a:off x="3869702" y="3066935"/>
              <a:ext cx="382664" cy="190294"/>
              <a:chOff x="3869702" y="3066935"/>
              <a:chExt cx="382664" cy="190294"/>
            </a:xfrm>
          </p:grpSpPr>
          <p:grpSp>
            <p:nvGrpSpPr>
              <p:cNvPr id="3205" name="Google Shape;3205;p75"/>
              <p:cNvGrpSpPr/>
              <p:nvPr/>
            </p:nvGrpSpPr>
            <p:grpSpPr>
              <a:xfrm>
                <a:off x="3888633" y="3082351"/>
                <a:ext cx="351172" cy="160698"/>
                <a:chOff x="3888633" y="3082351"/>
                <a:chExt cx="351172" cy="160698"/>
              </a:xfrm>
            </p:grpSpPr>
            <p:sp>
              <p:nvSpPr>
                <p:cNvPr id="3206" name="Google Shape;3206;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2" name="Google Shape;3212;p75"/>
              <p:cNvGrpSpPr/>
              <p:nvPr/>
            </p:nvGrpSpPr>
            <p:grpSpPr>
              <a:xfrm>
                <a:off x="4143703" y="3066935"/>
                <a:ext cx="37783" cy="32357"/>
                <a:chOff x="4143703" y="3066935"/>
                <a:chExt cx="37783" cy="32357"/>
              </a:xfrm>
            </p:grpSpPr>
            <p:sp>
              <p:nvSpPr>
                <p:cNvPr id="3213" name="Google Shape;3213;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5" name="Google Shape;3215;p75"/>
              <p:cNvGrpSpPr/>
              <p:nvPr/>
            </p:nvGrpSpPr>
            <p:grpSpPr>
              <a:xfrm>
                <a:off x="4044565" y="3103563"/>
                <a:ext cx="37783" cy="32451"/>
                <a:chOff x="4044565" y="3103563"/>
                <a:chExt cx="37783" cy="32451"/>
              </a:xfrm>
            </p:grpSpPr>
            <p:sp>
              <p:nvSpPr>
                <p:cNvPr id="3216" name="Google Shape;3216;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8" name="Google Shape;3218;p75"/>
              <p:cNvGrpSpPr/>
              <p:nvPr/>
            </p:nvGrpSpPr>
            <p:grpSpPr>
              <a:xfrm>
                <a:off x="4017454" y="3188237"/>
                <a:ext cx="37776" cy="32357"/>
                <a:chOff x="4017454" y="3188237"/>
                <a:chExt cx="37776" cy="32357"/>
              </a:xfrm>
            </p:grpSpPr>
            <p:sp>
              <p:nvSpPr>
                <p:cNvPr id="3219" name="Google Shape;3219;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1" name="Google Shape;3221;p75"/>
              <p:cNvGrpSpPr/>
              <p:nvPr/>
            </p:nvGrpSpPr>
            <p:grpSpPr>
              <a:xfrm>
                <a:off x="3921548" y="3157509"/>
                <a:ext cx="37783" cy="32357"/>
                <a:chOff x="3921548" y="3157509"/>
                <a:chExt cx="37783" cy="32357"/>
              </a:xfrm>
            </p:grpSpPr>
            <p:sp>
              <p:nvSpPr>
                <p:cNvPr id="3222" name="Google Shape;3222;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4" name="Google Shape;3224;p75"/>
              <p:cNvGrpSpPr/>
              <p:nvPr/>
            </p:nvGrpSpPr>
            <p:grpSpPr>
              <a:xfrm>
                <a:off x="3939056" y="3211620"/>
                <a:ext cx="37783" cy="32380"/>
                <a:chOff x="3939056" y="3211620"/>
                <a:chExt cx="37783" cy="32380"/>
              </a:xfrm>
            </p:grpSpPr>
            <p:sp>
              <p:nvSpPr>
                <p:cNvPr id="3225" name="Google Shape;3225;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7" name="Google Shape;3227;p75"/>
              <p:cNvGrpSpPr/>
              <p:nvPr/>
            </p:nvGrpSpPr>
            <p:grpSpPr>
              <a:xfrm>
                <a:off x="4176240" y="3136965"/>
                <a:ext cx="31405" cy="26930"/>
                <a:chOff x="4176240" y="3136965"/>
                <a:chExt cx="31405" cy="26930"/>
              </a:xfrm>
            </p:grpSpPr>
            <p:sp>
              <p:nvSpPr>
                <p:cNvPr id="3228" name="Google Shape;3228;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0" name="Google Shape;3230;p75"/>
              <p:cNvGrpSpPr/>
              <p:nvPr/>
            </p:nvGrpSpPr>
            <p:grpSpPr>
              <a:xfrm>
                <a:off x="4133148" y="3152593"/>
                <a:ext cx="31499" cy="27001"/>
                <a:chOff x="4133148" y="3152593"/>
                <a:chExt cx="31499" cy="27001"/>
              </a:xfrm>
            </p:grpSpPr>
            <p:sp>
              <p:nvSpPr>
                <p:cNvPr id="3231" name="Google Shape;3231;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3" name="Google Shape;3233;p75"/>
              <p:cNvGrpSpPr/>
              <p:nvPr/>
            </p:nvGrpSpPr>
            <p:grpSpPr>
              <a:xfrm>
                <a:off x="4220866" y="3073534"/>
                <a:ext cx="31499" cy="26898"/>
                <a:chOff x="4220866" y="3073534"/>
                <a:chExt cx="31499" cy="26898"/>
              </a:xfrm>
            </p:grpSpPr>
            <p:sp>
              <p:nvSpPr>
                <p:cNvPr id="3234" name="Google Shape;3234;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6" name="Google Shape;3236;p75"/>
              <p:cNvGrpSpPr/>
              <p:nvPr/>
            </p:nvGrpSpPr>
            <p:grpSpPr>
              <a:xfrm>
                <a:off x="3869702" y="3230323"/>
                <a:ext cx="31499" cy="26906"/>
                <a:chOff x="3869702" y="3230323"/>
                <a:chExt cx="31499" cy="26906"/>
              </a:xfrm>
            </p:grpSpPr>
            <p:sp>
              <p:nvSpPr>
                <p:cNvPr id="3237" name="Google Shape;3237;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39" name="Google Shape;3239;p75"/>
            <p:cNvGrpSpPr/>
            <p:nvPr/>
          </p:nvGrpSpPr>
          <p:grpSpPr>
            <a:xfrm>
              <a:off x="4271383" y="3065882"/>
              <a:ext cx="304556" cy="341663"/>
              <a:chOff x="4271383" y="3065882"/>
              <a:chExt cx="304556" cy="341663"/>
            </a:xfrm>
          </p:grpSpPr>
          <p:grpSp>
            <p:nvGrpSpPr>
              <p:cNvPr id="3240" name="Google Shape;3240;p75"/>
              <p:cNvGrpSpPr/>
              <p:nvPr/>
            </p:nvGrpSpPr>
            <p:grpSpPr>
              <a:xfrm>
                <a:off x="4293838" y="3078639"/>
                <a:ext cx="269353" cy="311973"/>
                <a:chOff x="4293838" y="3078639"/>
                <a:chExt cx="269353" cy="311973"/>
              </a:xfrm>
            </p:grpSpPr>
            <p:sp>
              <p:nvSpPr>
                <p:cNvPr id="3241" name="Google Shape;3241;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58" name="Google Shape;3258;p75"/>
              <p:cNvGrpSpPr/>
              <p:nvPr/>
            </p:nvGrpSpPr>
            <p:grpSpPr>
              <a:xfrm>
                <a:off x="4538164" y="3342061"/>
                <a:ext cx="37776" cy="32380"/>
                <a:chOff x="4538164" y="3342061"/>
                <a:chExt cx="37776" cy="32380"/>
              </a:xfrm>
            </p:grpSpPr>
            <p:sp>
              <p:nvSpPr>
                <p:cNvPr id="3259" name="Google Shape;3259;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61" name="Google Shape;3261;p75"/>
              <p:cNvGrpSpPr/>
              <p:nvPr/>
            </p:nvGrpSpPr>
            <p:grpSpPr>
              <a:xfrm>
                <a:off x="4271383" y="3194742"/>
                <a:ext cx="37783" cy="32420"/>
                <a:chOff x="4271383" y="3194742"/>
                <a:chExt cx="37783" cy="32420"/>
              </a:xfrm>
            </p:grpSpPr>
            <p:sp>
              <p:nvSpPr>
                <p:cNvPr id="3262" name="Google Shape;3262;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64" name="Google Shape;3264;p75"/>
              <p:cNvGrpSpPr/>
              <p:nvPr/>
            </p:nvGrpSpPr>
            <p:grpSpPr>
              <a:xfrm>
                <a:off x="4284416" y="3084058"/>
                <a:ext cx="37783" cy="32357"/>
                <a:chOff x="4284416" y="3084058"/>
                <a:chExt cx="37783" cy="32357"/>
              </a:xfrm>
            </p:grpSpPr>
            <p:sp>
              <p:nvSpPr>
                <p:cNvPr id="3265" name="Google Shape;3265;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67" name="Google Shape;3267;p75"/>
              <p:cNvGrpSpPr/>
              <p:nvPr/>
            </p:nvGrpSpPr>
            <p:grpSpPr>
              <a:xfrm>
                <a:off x="4478697" y="3297561"/>
                <a:ext cx="37776" cy="32451"/>
                <a:chOff x="4478697" y="3297561"/>
                <a:chExt cx="37776" cy="32451"/>
              </a:xfrm>
            </p:grpSpPr>
            <p:sp>
              <p:nvSpPr>
                <p:cNvPr id="3268" name="Google Shape;3268;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0" name="Google Shape;3270;p75"/>
              <p:cNvGrpSpPr/>
              <p:nvPr/>
            </p:nvGrpSpPr>
            <p:grpSpPr>
              <a:xfrm>
                <a:off x="4411813" y="3331711"/>
                <a:ext cx="37776" cy="32451"/>
                <a:chOff x="4411813" y="3331711"/>
                <a:chExt cx="37776" cy="32451"/>
              </a:xfrm>
            </p:grpSpPr>
            <p:sp>
              <p:nvSpPr>
                <p:cNvPr id="3271" name="Google Shape;3271;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3" name="Google Shape;3273;p75"/>
              <p:cNvGrpSpPr/>
              <p:nvPr/>
            </p:nvGrpSpPr>
            <p:grpSpPr>
              <a:xfrm>
                <a:off x="4337984" y="3375188"/>
                <a:ext cx="37776" cy="32357"/>
                <a:chOff x="4337984" y="3375188"/>
                <a:chExt cx="37776" cy="32357"/>
              </a:xfrm>
            </p:grpSpPr>
            <p:sp>
              <p:nvSpPr>
                <p:cNvPr id="3274" name="Google Shape;3274;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6" name="Google Shape;3276;p75"/>
              <p:cNvGrpSpPr/>
              <p:nvPr/>
            </p:nvGrpSpPr>
            <p:grpSpPr>
              <a:xfrm>
                <a:off x="4494867" y="3090530"/>
                <a:ext cx="37878" cy="32451"/>
                <a:chOff x="4494867" y="3090530"/>
                <a:chExt cx="37878" cy="32451"/>
              </a:xfrm>
            </p:grpSpPr>
            <p:sp>
              <p:nvSpPr>
                <p:cNvPr id="3277" name="Google Shape;3277;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9" name="Google Shape;3279;p75"/>
              <p:cNvGrpSpPr/>
              <p:nvPr/>
            </p:nvGrpSpPr>
            <p:grpSpPr>
              <a:xfrm>
                <a:off x="4525124" y="3207774"/>
                <a:ext cx="37783" cy="32420"/>
                <a:chOff x="4525124" y="3207774"/>
                <a:chExt cx="37783" cy="32420"/>
              </a:xfrm>
            </p:grpSpPr>
            <p:sp>
              <p:nvSpPr>
                <p:cNvPr id="3280" name="Google Shape;3280;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2" name="Google Shape;3282;p75"/>
              <p:cNvGrpSpPr/>
              <p:nvPr/>
            </p:nvGrpSpPr>
            <p:grpSpPr>
              <a:xfrm>
                <a:off x="4440544" y="3176479"/>
                <a:ext cx="31499" cy="26898"/>
                <a:chOff x="4440544" y="3176479"/>
                <a:chExt cx="31499" cy="26898"/>
              </a:xfrm>
            </p:grpSpPr>
            <p:sp>
              <p:nvSpPr>
                <p:cNvPr id="3283" name="Google Shape;3283;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5" name="Google Shape;3285;p75"/>
              <p:cNvGrpSpPr/>
              <p:nvPr/>
            </p:nvGrpSpPr>
            <p:grpSpPr>
              <a:xfrm>
                <a:off x="4350545" y="3156400"/>
                <a:ext cx="31405" cy="27001"/>
                <a:chOff x="4350545" y="3156400"/>
                <a:chExt cx="31405" cy="27001"/>
              </a:xfrm>
            </p:grpSpPr>
            <p:sp>
              <p:nvSpPr>
                <p:cNvPr id="3286" name="Google Shape;3286;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8" name="Google Shape;3288;p75"/>
              <p:cNvGrpSpPr/>
              <p:nvPr/>
            </p:nvGrpSpPr>
            <p:grpSpPr>
              <a:xfrm>
                <a:off x="4376703" y="3255058"/>
                <a:ext cx="31405" cy="27001"/>
                <a:chOff x="4376703" y="3255058"/>
                <a:chExt cx="31405" cy="27001"/>
              </a:xfrm>
            </p:grpSpPr>
            <p:sp>
              <p:nvSpPr>
                <p:cNvPr id="3289" name="Google Shape;3289;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1" name="Google Shape;3291;p75"/>
              <p:cNvGrpSpPr/>
              <p:nvPr/>
            </p:nvGrpSpPr>
            <p:grpSpPr>
              <a:xfrm>
                <a:off x="4331322" y="3283656"/>
                <a:ext cx="31405" cy="26945"/>
                <a:chOff x="4331322" y="3283656"/>
                <a:chExt cx="31405" cy="26945"/>
              </a:xfrm>
            </p:grpSpPr>
            <p:sp>
              <p:nvSpPr>
                <p:cNvPr id="3292" name="Google Shape;3292;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4" name="Google Shape;3294;p75"/>
              <p:cNvGrpSpPr/>
              <p:nvPr/>
            </p:nvGrpSpPr>
            <p:grpSpPr>
              <a:xfrm>
                <a:off x="4380510" y="3065882"/>
                <a:ext cx="31405" cy="26938"/>
                <a:chOff x="4380510" y="3065882"/>
                <a:chExt cx="31405" cy="26938"/>
              </a:xfrm>
            </p:grpSpPr>
            <p:sp>
              <p:nvSpPr>
                <p:cNvPr id="3295" name="Google Shape;3295;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97" name="Google Shape;3297;p75"/>
            <p:cNvGrpSpPr/>
            <p:nvPr/>
          </p:nvGrpSpPr>
          <p:grpSpPr>
            <a:xfrm>
              <a:off x="4558998" y="3188237"/>
              <a:ext cx="1280131" cy="1052746"/>
              <a:chOff x="4558998" y="3188237"/>
              <a:chExt cx="1280131" cy="1052746"/>
            </a:xfrm>
          </p:grpSpPr>
          <p:sp>
            <p:nvSpPr>
              <p:cNvPr id="3298" name="Google Shape;3298;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99" name="Google Shape;3299;p75"/>
              <p:cNvGrpSpPr/>
              <p:nvPr/>
            </p:nvGrpSpPr>
            <p:grpSpPr>
              <a:xfrm>
                <a:off x="4579164" y="3203653"/>
                <a:ext cx="1244833" cy="1020397"/>
                <a:chOff x="4579164" y="3203653"/>
                <a:chExt cx="1244833" cy="1020397"/>
              </a:xfrm>
            </p:grpSpPr>
            <p:sp>
              <p:nvSpPr>
                <p:cNvPr id="3300" name="Google Shape;3300;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02" name="Google Shape;3302;p75"/>
                <p:cNvGrpSpPr/>
                <p:nvPr/>
              </p:nvGrpSpPr>
              <p:grpSpPr>
                <a:xfrm>
                  <a:off x="4579164" y="3203653"/>
                  <a:ext cx="1244833" cy="1020397"/>
                  <a:chOff x="4579164" y="3203653"/>
                  <a:chExt cx="1244833" cy="1020397"/>
                </a:xfrm>
              </p:grpSpPr>
              <p:sp>
                <p:nvSpPr>
                  <p:cNvPr id="3303" name="Google Shape;3303;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05" name="Google Shape;3305;p75"/>
                  <p:cNvGrpSpPr/>
                  <p:nvPr/>
                </p:nvGrpSpPr>
                <p:grpSpPr>
                  <a:xfrm>
                    <a:off x="4579164" y="3203653"/>
                    <a:ext cx="1244833" cy="1020397"/>
                    <a:chOff x="4579164" y="3203653"/>
                    <a:chExt cx="1244833" cy="1020397"/>
                  </a:xfrm>
                </p:grpSpPr>
                <p:sp>
                  <p:nvSpPr>
                    <p:cNvPr id="3306" name="Google Shape;3306;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14" name="Google Shape;3314;p75"/>
                    <p:cNvGrpSpPr/>
                    <p:nvPr/>
                  </p:nvGrpSpPr>
                  <p:grpSpPr>
                    <a:xfrm>
                      <a:off x="4579164" y="3203653"/>
                      <a:ext cx="1244833" cy="1020397"/>
                      <a:chOff x="4579164" y="3203653"/>
                      <a:chExt cx="1244833" cy="1020397"/>
                    </a:xfrm>
                  </p:grpSpPr>
                  <p:sp>
                    <p:nvSpPr>
                      <p:cNvPr id="3315" name="Google Shape;3315;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29" name="Google Shape;3329;p75"/>
                      <p:cNvGrpSpPr/>
                      <p:nvPr/>
                    </p:nvGrpSpPr>
                    <p:grpSpPr>
                      <a:xfrm>
                        <a:off x="4579164" y="3203653"/>
                        <a:ext cx="1244833" cy="1020397"/>
                        <a:chOff x="4579164" y="3203653"/>
                        <a:chExt cx="1244833" cy="1020397"/>
                      </a:xfrm>
                    </p:grpSpPr>
                    <p:sp>
                      <p:nvSpPr>
                        <p:cNvPr id="3330" name="Google Shape;3330;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4" name="Google Shape;3354;p75"/>
                        <p:cNvGrpSpPr/>
                        <p:nvPr/>
                      </p:nvGrpSpPr>
                      <p:grpSpPr>
                        <a:xfrm>
                          <a:off x="4579164" y="3203653"/>
                          <a:ext cx="1244833" cy="1020397"/>
                          <a:chOff x="4579164" y="3203653"/>
                          <a:chExt cx="1244833" cy="1020397"/>
                        </a:xfrm>
                      </p:grpSpPr>
                      <p:sp>
                        <p:nvSpPr>
                          <p:cNvPr id="3355" name="Google Shape;3355;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6" name="Google Shape;3356;p75"/>
                          <p:cNvGrpSpPr/>
                          <p:nvPr/>
                        </p:nvGrpSpPr>
                        <p:grpSpPr>
                          <a:xfrm>
                            <a:off x="4579164" y="3203653"/>
                            <a:ext cx="1244833" cy="1020397"/>
                            <a:chOff x="4579164" y="3203653"/>
                            <a:chExt cx="1244833" cy="1020397"/>
                          </a:xfrm>
                        </p:grpSpPr>
                        <p:sp>
                          <p:nvSpPr>
                            <p:cNvPr id="3357" name="Google Shape;3357;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4" name="Google Shape;3364;p75"/>
                            <p:cNvGrpSpPr/>
                            <p:nvPr/>
                          </p:nvGrpSpPr>
                          <p:grpSpPr>
                            <a:xfrm>
                              <a:off x="4579164" y="3203653"/>
                              <a:ext cx="1244833" cy="1020397"/>
                              <a:chOff x="4579164" y="3203653"/>
                              <a:chExt cx="1244833" cy="1020397"/>
                            </a:xfrm>
                          </p:grpSpPr>
                          <p:sp>
                            <p:nvSpPr>
                              <p:cNvPr id="3365" name="Google Shape;3365;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8" name="Google Shape;3378;p75"/>
                              <p:cNvGrpSpPr/>
                              <p:nvPr/>
                            </p:nvGrpSpPr>
                            <p:grpSpPr>
                              <a:xfrm>
                                <a:off x="4579164" y="3203653"/>
                                <a:ext cx="1244833" cy="1020397"/>
                                <a:chOff x="4579164" y="3203653"/>
                                <a:chExt cx="1244833" cy="1020397"/>
                              </a:xfrm>
                            </p:grpSpPr>
                            <p:sp>
                              <p:nvSpPr>
                                <p:cNvPr id="3379" name="Google Shape;3379;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86" name="Google Shape;3386;p75"/>
                                <p:cNvGrpSpPr/>
                                <p:nvPr/>
                              </p:nvGrpSpPr>
                              <p:grpSpPr>
                                <a:xfrm>
                                  <a:off x="4579164" y="3203653"/>
                                  <a:ext cx="1244833" cy="1020397"/>
                                  <a:chOff x="4579164" y="3203653"/>
                                  <a:chExt cx="1244833" cy="1020397"/>
                                </a:xfrm>
                              </p:grpSpPr>
                              <p:sp>
                                <p:nvSpPr>
                                  <p:cNvPr id="3387" name="Google Shape;3387;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92" name="Google Shape;3392;p75"/>
                                  <p:cNvGrpSpPr/>
                                  <p:nvPr/>
                                </p:nvGrpSpPr>
                                <p:grpSpPr>
                                  <a:xfrm>
                                    <a:off x="4579164" y="3203653"/>
                                    <a:ext cx="1244833" cy="1020397"/>
                                    <a:chOff x="4579164" y="3203653"/>
                                    <a:chExt cx="1244833" cy="1020397"/>
                                  </a:xfrm>
                                </p:grpSpPr>
                                <p:sp>
                                  <p:nvSpPr>
                                    <p:cNvPr id="3393" name="Google Shape;3393;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3397" name="Google Shape;3397;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400" name="Google Shape;3400;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401" name="Google Shape;3401;p75"/>
              <p:cNvGrpSpPr/>
              <p:nvPr/>
            </p:nvGrpSpPr>
            <p:grpSpPr>
              <a:xfrm>
                <a:off x="4595437" y="3598775"/>
                <a:ext cx="37776" cy="32451"/>
                <a:chOff x="4595437" y="3598775"/>
                <a:chExt cx="37776" cy="32451"/>
              </a:xfrm>
            </p:grpSpPr>
            <p:sp>
              <p:nvSpPr>
                <p:cNvPr id="3402" name="Google Shape;3402;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4" name="Google Shape;3404;p75"/>
              <p:cNvGrpSpPr/>
              <p:nvPr/>
            </p:nvGrpSpPr>
            <p:grpSpPr>
              <a:xfrm>
                <a:off x="4641864" y="3524443"/>
                <a:ext cx="37776" cy="32380"/>
                <a:chOff x="4641864" y="3524443"/>
                <a:chExt cx="37776" cy="32380"/>
              </a:xfrm>
            </p:grpSpPr>
            <p:sp>
              <p:nvSpPr>
                <p:cNvPr id="3405" name="Google Shape;3405;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7" name="Google Shape;3407;p75"/>
              <p:cNvGrpSpPr/>
              <p:nvPr/>
            </p:nvGrpSpPr>
            <p:grpSpPr>
              <a:xfrm>
                <a:off x="4648431" y="3893901"/>
                <a:ext cx="37776" cy="32357"/>
                <a:chOff x="4648431" y="3893901"/>
                <a:chExt cx="37776" cy="32357"/>
              </a:xfrm>
            </p:grpSpPr>
            <p:sp>
              <p:nvSpPr>
                <p:cNvPr id="3408" name="Google Shape;3408;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75"/>
              <p:cNvGrpSpPr/>
              <p:nvPr/>
            </p:nvGrpSpPr>
            <p:grpSpPr>
              <a:xfrm>
                <a:off x="4567752" y="3722908"/>
                <a:ext cx="37870" cy="32380"/>
                <a:chOff x="4567752" y="3722908"/>
                <a:chExt cx="37870" cy="32380"/>
              </a:xfrm>
            </p:grpSpPr>
            <p:sp>
              <p:nvSpPr>
                <p:cNvPr id="3411" name="Google Shape;3411;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3" name="Google Shape;3413;p75"/>
              <p:cNvGrpSpPr/>
              <p:nvPr/>
            </p:nvGrpSpPr>
            <p:grpSpPr>
              <a:xfrm>
                <a:off x="4617506" y="3652052"/>
                <a:ext cx="37783" cy="32357"/>
                <a:chOff x="4617506" y="3652052"/>
                <a:chExt cx="37783" cy="32357"/>
              </a:xfrm>
            </p:grpSpPr>
            <p:sp>
              <p:nvSpPr>
                <p:cNvPr id="3414" name="Google Shape;3414;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6" name="Google Shape;3416;p75"/>
              <p:cNvGrpSpPr/>
              <p:nvPr/>
            </p:nvGrpSpPr>
            <p:grpSpPr>
              <a:xfrm>
                <a:off x="4739005" y="3554149"/>
                <a:ext cx="37870" cy="32357"/>
                <a:chOff x="4739005" y="3554149"/>
                <a:chExt cx="37870" cy="32357"/>
              </a:xfrm>
            </p:grpSpPr>
            <p:sp>
              <p:nvSpPr>
                <p:cNvPr id="3417" name="Google Shape;3417;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9" name="Google Shape;3419;p75"/>
              <p:cNvGrpSpPr/>
              <p:nvPr/>
            </p:nvGrpSpPr>
            <p:grpSpPr>
              <a:xfrm>
                <a:off x="4806557" y="3630258"/>
                <a:ext cx="37776" cy="32364"/>
                <a:chOff x="4806557" y="3630258"/>
                <a:chExt cx="37776" cy="32364"/>
              </a:xfrm>
            </p:grpSpPr>
            <p:sp>
              <p:nvSpPr>
                <p:cNvPr id="3420" name="Google Shape;3420;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75"/>
              <p:cNvGrpSpPr/>
              <p:nvPr/>
            </p:nvGrpSpPr>
            <p:grpSpPr>
              <a:xfrm>
                <a:off x="4737007" y="4004357"/>
                <a:ext cx="37870" cy="32357"/>
                <a:chOff x="4737007" y="4004357"/>
                <a:chExt cx="37870" cy="32357"/>
              </a:xfrm>
            </p:grpSpPr>
            <p:sp>
              <p:nvSpPr>
                <p:cNvPr id="3423" name="Google Shape;3423;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5" name="Google Shape;3425;p75"/>
              <p:cNvGrpSpPr/>
              <p:nvPr/>
            </p:nvGrpSpPr>
            <p:grpSpPr>
              <a:xfrm>
                <a:off x="4773634" y="4208627"/>
                <a:ext cx="37776" cy="32357"/>
                <a:chOff x="4773634" y="4208627"/>
                <a:chExt cx="37776" cy="32357"/>
              </a:xfrm>
            </p:grpSpPr>
            <p:sp>
              <p:nvSpPr>
                <p:cNvPr id="3426" name="Google Shape;3426;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8" name="Google Shape;3428;p75"/>
              <p:cNvGrpSpPr/>
              <p:nvPr/>
            </p:nvGrpSpPr>
            <p:grpSpPr>
              <a:xfrm>
                <a:off x="4888282" y="4074764"/>
                <a:ext cx="37776" cy="32451"/>
                <a:chOff x="4888282" y="4074764"/>
                <a:chExt cx="37776" cy="32451"/>
              </a:xfrm>
            </p:grpSpPr>
            <p:sp>
              <p:nvSpPr>
                <p:cNvPr id="3429" name="Google Shape;3429;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1" name="Google Shape;3431;p75"/>
              <p:cNvGrpSpPr/>
              <p:nvPr/>
            </p:nvGrpSpPr>
            <p:grpSpPr>
              <a:xfrm>
                <a:off x="4901315" y="3804271"/>
                <a:ext cx="37776" cy="32364"/>
                <a:chOff x="4901315" y="3804271"/>
                <a:chExt cx="37776" cy="32364"/>
              </a:xfrm>
            </p:grpSpPr>
            <p:sp>
              <p:nvSpPr>
                <p:cNvPr id="3432" name="Google Shape;3432;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4" name="Google Shape;3434;p75"/>
              <p:cNvGrpSpPr/>
              <p:nvPr/>
            </p:nvGrpSpPr>
            <p:grpSpPr>
              <a:xfrm>
                <a:off x="4866394" y="3715035"/>
                <a:ext cx="37846" cy="32357"/>
                <a:chOff x="4866394" y="3715035"/>
                <a:chExt cx="37846" cy="32357"/>
              </a:xfrm>
            </p:grpSpPr>
            <p:sp>
              <p:nvSpPr>
                <p:cNvPr id="3435" name="Google Shape;3435;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7" name="Google Shape;3437;p75"/>
              <p:cNvGrpSpPr/>
              <p:nvPr/>
            </p:nvGrpSpPr>
            <p:grpSpPr>
              <a:xfrm>
                <a:off x="4979233" y="3839798"/>
                <a:ext cx="37878" cy="32420"/>
                <a:chOff x="4979233" y="3839798"/>
                <a:chExt cx="37878" cy="32420"/>
              </a:xfrm>
            </p:grpSpPr>
            <p:sp>
              <p:nvSpPr>
                <p:cNvPr id="3438" name="Google Shape;3438;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0" name="Google Shape;3440;p75"/>
              <p:cNvGrpSpPr/>
              <p:nvPr/>
            </p:nvGrpSpPr>
            <p:grpSpPr>
              <a:xfrm>
                <a:off x="4790662" y="3679147"/>
                <a:ext cx="37783" cy="32380"/>
                <a:chOff x="4790662" y="3679147"/>
                <a:chExt cx="37783" cy="32380"/>
              </a:xfrm>
            </p:grpSpPr>
            <p:sp>
              <p:nvSpPr>
                <p:cNvPr id="3441" name="Google Shape;3441;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3" name="Google Shape;3443;p75"/>
              <p:cNvGrpSpPr/>
              <p:nvPr/>
            </p:nvGrpSpPr>
            <p:grpSpPr>
              <a:xfrm>
                <a:off x="4857263" y="3557861"/>
                <a:ext cx="37776" cy="32357"/>
                <a:chOff x="4857263" y="3557861"/>
                <a:chExt cx="37776" cy="32357"/>
              </a:xfrm>
            </p:grpSpPr>
            <p:sp>
              <p:nvSpPr>
                <p:cNvPr id="3444" name="Google Shape;3444;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6" name="Google Shape;3446;p75"/>
              <p:cNvGrpSpPr/>
              <p:nvPr/>
            </p:nvGrpSpPr>
            <p:grpSpPr>
              <a:xfrm>
                <a:off x="4883902" y="3648033"/>
                <a:ext cx="37783" cy="32380"/>
                <a:chOff x="4883902" y="3648033"/>
                <a:chExt cx="37783" cy="32380"/>
              </a:xfrm>
            </p:grpSpPr>
            <p:sp>
              <p:nvSpPr>
                <p:cNvPr id="3447" name="Google Shape;3447;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75"/>
              <p:cNvGrpSpPr/>
              <p:nvPr/>
            </p:nvGrpSpPr>
            <p:grpSpPr>
              <a:xfrm>
                <a:off x="4907780" y="3347220"/>
                <a:ext cx="37878" cy="32357"/>
                <a:chOff x="4907780" y="3347220"/>
                <a:chExt cx="37878" cy="32357"/>
              </a:xfrm>
            </p:grpSpPr>
            <p:sp>
              <p:nvSpPr>
                <p:cNvPr id="3450" name="Google Shape;3450;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2" name="Google Shape;3452;p75"/>
              <p:cNvGrpSpPr/>
              <p:nvPr/>
            </p:nvGrpSpPr>
            <p:grpSpPr>
              <a:xfrm>
                <a:off x="5065048" y="3738150"/>
                <a:ext cx="37783" cy="32364"/>
                <a:chOff x="5065048" y="3738150"/>
                <a:chExt cx="37783" cy="32364"/>
              </a:xfrm>
            </p:grpSpPr>
            <p:sp>
              <p:nvSpPr>
                <p:cNvPr id="3453" name="Google Shape;3453;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5" name="Google Shape;3455;p75"/>
              <p:cNvGrpSpPr/>
              <p:nvPr/>
            </p:nvGrpSpPr>
            <p:grpSpPr>
              <a:xfrm>
                <a:off x="5071616" y="3284615"/>
                <a:ext cx="37783" cy="32357"/>
                <a:chOff x="5071616" y="3284615"/>
                <a:chExt cx="37783" cy="32357"/>
              </a:xfrm>
            </p:grpSpPr>
            <p:sp>
              <p:nvSpPr>
                <p:cNvPr id="3456" name="Google Shape;3456;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75"/>
              <p:cNvGrpSpPr/>
              <p:nvPr/>
            </p:nvGrpSpPr>
            <p:grpSpPr>
              <a:xfrm>
                <a:off x="5389291" y="3759921"/>
                <a:ext cx="37783" cy="32380"/>
                <a:chOff x="5389291" y="3759921"/>
                <a:chExt cx="37783" cy="32380"/>
              </a:xfrm>
            </p:grpSpPr>
            <p:sp>
              <p:nvSpPr>
                <p:cNvPr id="3459" name="Google Shape;3459;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1" name="Google Shape;3461;p75"/>
              <p:cNvGrpSpPr/>
              <p:nvPr/>
            </p:nvGrpSpPr>
            <p:grpSpPr>
              <a:xfrm>
                <a:off x="5431534" y="3632932"/>
                <a:ext cx="37878" cy="32451"/>
                <a:chOff x="5431534" y="3632932"/>
                <a:chExt cx="37878" cy="32451"/>
              </a:xfrm>
            </p:grpSpPr>
            <p:sp>
              <p:nvSpPr>
                <p:cNvPr id="3462" name="Google Shape;3462;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4" name="Google Shape;3464;p75"/>
              <p:cNvGrpSpPr/>
              <p:nvPr/>
            </p:nvGrpSpPr>
            <p:grpSpPr>
              <a:xfrm>
                <a:off x="5540755" y="3544829"/>
                <a:ext cx="37783" cy="32357"/>
                <a:chOff x="5540755" y="3544829"/>
                <a:chExt cx="37783" cy="32357"/>
              </a:xfrm>
            </p:grpSpPr>
            <p:sp>
              <p:nvSpPr>
                <p:cNvPr id="3465" name="Google Shape;3465;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7" name="Google Shape;3467;p75"/>
              <p:cNvGrpSpPr/>
              <p:nvPr/>
            </p:nvGrpSpPr>
            <p:grpSpPr>
              <a:xfrm>
                <a:off x="5579293" y="3412107"/>
                <a:ext cx="37776" cy="32357"/>
                <a:chOff x="5579293" y="3412107"/>
                <a:chExt cx="37776" cy="32357"/>
              </a:xfrm>
            </p:grpSpPr>
            <p:sp>
              <p:nvSpPr>
                <p:cNvPr id="3468" name="Google Shape;3468;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0" name="Google Shape;3470;p75"/>
              <p:cNvGrpSpPr/>
              <p:nvPr/>
            </p:nvGrpSpPr>
            <p:grpSpPr>
              <a:xfrm>
                <a:off x="5801346" y="3284615"/>
                <a:ext cx="37783" cy="32357"/>
                <a:chOff x="5801346" y="3284615"/>
                <a:chExt cx="37783" cy="32357"/>
              </a:xfrm>
            </p:grpSpPr>
            <p:sp>
              <p:nvSpPr>
                <p:cNvPr id="3471" name="Google Shape;3471;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3" name="Google Shape;3473;p75"/>
              <p:cNvGrpSpPr/>
              <p:nvPr/>
            </p:nvGrpSpPr>
            <p:grpSpPr>
              <a:xfrm>
                <a:off x="5763578" y="3399067"/>
                <a:ext cx="37776" cy="32364"/>
                <a:chOff x="5763578" y="3399067"/>
                <a:chExt cx="37776" cy="32364"/>
              </a:xfrm>
            </p:grpSpPr>
            <p:sp>
              <p:nvSpPr>
                <p:cNvPr id="3474" name="Google Shape;3474;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6" name="Google Shape;3476;p75"/>
              <p:cNvGrpSpPr/>
              <p:nvPr/>
            </p:nvGrpSpPr>
            <p:grpSpPr>
              <a:xfrm>
                <a:off x="5395858" y="3230952"/>
                <a:ext cx="37776" cy="32364"/>
                <a:chOff x="5395858" y="3230952"/>
                <a:chExt cx="37776" cy="32364"/>
              </a:xfrm>
            </p:grpSpPr>
            <p:sp>
              <p:nvSpPr>
                <p:cNvPr id="3477" name="Google Shape;3477;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9" name="Google Shape;3479;p75"/>
              <p:cNvGrpSpPr/>
              <p:nvPr/>
            </p:nvGrpSpPr>
            <p:grpSpPr>
              <a:xfrm>
                <a:off x="5264088" y="3188237"/>
                <a:ext cx="37776" cy="32357"/>
                <a:chOff x="5264088" y="3188237"/>
                <a:chExt cx="37776" cy="32357"/>
              </a:xfrm>
            </p:grpSpPr>
            <p:sp>
              <p:nvSpPr>
                <p:cNvPr id="3480" name="Google Shape;3480;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2" name="Google Shape;3482;p75"/>
              <p:cNvGrpSpPr/>
              <p:nvPr/>
            </p:nvGrpSpPr>
            <p:grpSpPr>
              <a:xfrm>
                <a:off x="5585758" y="3237425"/>
                <a:ext cx="37878" cy="32357"/>
                <a:chOff x="5585758" y="3237425"/>
                <a:chExt cx="37878" cy="32357"/>
              </a:xfrm>
            </p:grpSpPr>
            <p:sp>
              <p:nvSpPr>
                <p:cNvPr id="3483" name="Google Shape;3483;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5" name="Google Shape;3485;p75"/>
              <p:cNvGrpSpPr/>
              <p:nvPr/>
            </p:nvGrpSpPr>
            <p:grpSpPr>
              <a:xfrm>
                <a:off x="4874196" y="3291088"/>
                <a:ext cx="37878" cy="32451"/>
                <a:chOff x="4874196" y="3291088"/>
                <a:chExt cx="37878" cy="32451"/>
              </a:xfrm>
            </p:grpSpPr>
            <p:sp>
              <p:nvSpPr>
                <p:cNvPr id="3486" name="Google Shape;3486;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8" name="Google Shape;3488;p75"/>
              <p:cNvGrpSpPr/>
              <p:nvPr/>
            </p:nvGrpSpPr>
            <p:grpSpPr>
              <a:xfrm>
                <a:off x="5197770" y="3785466"/>
                <a:ext cx="37783" cy="32427"/>
                <a:chOff x="5197770" y="3785466"/>
                <a:chExt cx="37783" cy="32427"/>
              </a:xfrm>
            </p:grpSpPr>
            <p:sp>
              <p:nvSpPr>
                <p:cNvPr id="3489" name="Google Shape;3489;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1" name="Google Shape;3491;p75"/>
              <p:cNvGrpSpPr/>
              <p:nvPr/>
            </p:nvGrpSpPr>
            <p:grpSpPr>
              <a:xfrm>
                <a:off x="5177699" y="3492117"/>
                <a:ext cx="37776" cy="32357"/>
                <a:chOff x="5177699" y="3492117"/>
                <a:chExt cx="37776" cy="32357"/>
              </a:xfrm>
            </p:grpSpPr>
            <p:sp>
              <p:nvSpPr>
                <p:cNvPr id="3492" name="Google Shape;3492;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4" name="Google Shape;3494;p75"/>
              <p:cNvGrpSpPr/>
              <p:nvPr/>
            </p:nvGrpSpPr>
            <p:grpSpPr>
              <a:xfrm>
                <a:off x="5349431" y="3622346"/>
                <a:ext cx="37870" cy="32380"/>
                <a:chOff x="5349431" y="3622346"/>
                <a:chExt cx="37870" cy="32380"/>
              </a:xfrm>
            </p:grpSpPr>
            <p:sp>
              <p:nvSpPr>
                <p:cNvPr id="3495" name="Google Shape;3495;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7" name="Google Shape;3497;p75"/>
              <p:cNvGrpSpPr/>
              <p:nvPr/>
            </p:nvGrpSpPr>
            <p:grpSpPr>
              <a:xfrm>
                <a:off x="5068855" y="3563980"/>
                <a:ext cx="53954" cy="46223"/>
                <a:chOff x="5068855" y="3563980"/>
                <a:chExt cx="53954" cy="46223"/>
              </a:xfrm>
            </p:grpSpPr>
            <p:sp>
              <p:nvSpPr>
                <p:cNvPr id="3498" name="Google Shape;3498;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0" name="Google Shape;3500;p75"/>
              <p:cNvGrpSpPr/>
              <p:nvPr/>
            </p:nvGrpSpPr>
            <p:grpSpPr>
              <a:xfrm>
                <a:off x="5037654" y="3392507"/>
                <a:ext cx="37870" cy="32451"/>
                <a:chOff x="5037654" y="3392507"/>
                <a:chExt cx="37870" cy="32451"/>
              </a:xfrm>
            </p:grpSpPr>
            <p:sp>
              <p:nvSpPr>
                <p:cNvPr id="3501" name="Google Shape;3501;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3" name="Google Shape;3503;p75"/>
              <p:cNvGrpSpPr/>
              <p:nvPr/>
            </p:nvGrpSpPr>
            <p:grpSpPr>
              <a:xfrm>
                <a:off x="5456560" y="3368629"/>
                <a:ext cx="37870" cy="32451"/>
                <a:chOff x="5456560" y="3368629"/>
                <a:chExt cx="37870" cy="32451"/>
              </a:xfrm>
            </p:grpSpPr>
            <p:sp>
              <p:nvSpPr>
                <p:cNvPr id="3504" name="Google Shape;3504;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75"/>
              <p:cNvGrpSpPr/>
              <p:nvPr/>
            </p:nvGrpSpPr>
            <p:grpSpPr>
              <a:xfrm>
                <a:off x="4755749" y="3501516"/>
                <a:ext cx="46246" cy="39608"/>
                <a:chOff x="4755749" y="3501516"/>
                <a:chExt cx="46246" cy="39608"/>
              </a:xfrm>
            </p:grpSpPr>
            <p:sp>
              <p:nvSpPr>
                <p:cNvPr id="3507" name="Google Shape;3507;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9" name="Google Shape;3509;p75"/>
              <p:cNvGrpSpPr/>
              <p:nvPr/>
            </p:nvGrpSpPr>
            <p:grpSpPr>
              <a:xfrm>
                <a:off x="4681346" y="3485582"/>
                <a:ext cx="37783" cy="32427"/>
                <a:chOff x="4681346" y="3485582"/>
                <a:chExt cx="37783" cy="32427"/>
              </a:xfrm>
            </p:grpSpPr>
            <p:sp>
              <p:nvSpPr>
                <p:cNvPr id="3510" name="Google Shape;3510;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2" name="Google Shape;3512;p75"/>
              <p:cNvGrpSpPr/>
              <p:nvPr/>
            </p:nvGrpSpPr>
            <p:grpSpPr>
              <a:xfrm>
                <a:off x="4767067" y="3291088"/>
                <a:ext cx="37878" cy="32451"/>
                <a:chOff x="4767067" y="3291088"/>
                <a:chExt cx="37878" cy="32451"/>
              </a:xfrm>
            </p:grpSpPr>
            <p:sp>
              <p:nvSpPr>
                <p:cNvPr id="3513" name="Google Shape;3513;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5" name="Google Shape;3515;p75"/>
              <p:cNvGrpSpPr/>
              <p:nvPr/>
            </p:nvGrpSpPr>
            <p:grpSpPr>
              <a:xfrm>
                <a:off x="4687819" y="3405539"/>
                <a:ext cx="37776" cy="32451"/>
                <a:chOff x="4687819" y="3405539"/>
                <a:chExt cx="37776" cy="32451"/>
              </a:xfrm>
            </p:grpSpPr>
            <p:sp>
              <p:nvSpPr>
                <p:cNvPr id="3516" name="Google Shape;3516;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8" name="Google Shape;3518;p75"/>
              <p:cNvGrpSpPr/>
              <p:nvPr/>
            </p:nvGrpSpPr>
            <p:grpSpPr>
              <a:xfrm>
                <a:off x="4923101" y="3444809"/>
                <a:ext cx="52813" cy="45318"/>
                <a:chOff x="4923101" y="3444809"/>
                <a:chExt cx="52813" cy="45318"/>
              </a:xfrm>
            </p:grpSpPr>
            <p:sp>
              <p:nvSpPr>
                <p:cNvPr id="3519" name="Google Shape;3519;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1" name="Google Shape;3521;p75"/>
              <p:cNvGrpSpPr/>
              <p:nvPr/>
            </p:nvGrpSpPr>
            <p:grpSpPr>
              <a:xfrm>
                <a:off x="4846040" y="3654750"/>
                <a:ext cx="31405" cy="26993"/>
                <a:chOff x="4846040" y="3654750"/>
                <a:chExt cx="31405" cy="26993"/>
              </a:xfrm>
            </p:grpSpPr>
            <p:sp>
              <p:nvSpPr>
                <p:cNvPr id="3522" name="Google Shape;3522;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4" name="Google Shape;3524;p75"/>
              <p:cNvGrpSpPr/>
              <p:nvPr/>
            </p:nvGrpSpPr>
            <p:grpSpPr>
              <a:xfrm>
                <a:off x="4925673" y="3691700"/>
                <a:ext cx="40253" cy="34472"/>
                <a:chOff x="4925673" y="3691700"/>
                <a:chExt cx="40253" cy="34472"/>
              </a:xfrm>
            </p:grpSpPr>
            <p:sp>
              <p:nvSpPr>
                <p:cNvPr id="3525" name="Google Shape;3525;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7" name="Google Shape;3527;p75"/>
              <p:cNvGrpSpPr/>
              <p:nvPr/>
            </p:nvGrpSpPr>
            <p:grpSpPr>
              <a:xfrm>
                <a:off x="4894653" y="3740848"/>
                <a:ext cx="31405" cy="26906"/>
                <a:chOff x="4894653" y="3740848"/>
                <a:chExt cx="31405" cy="26906"/>
              </a:xfrm>
            </p:grpSpPr>
            <p:sp>
              <p:nvSpPr>
                <p:cNvPr id="3528" name="Google Shape;3528;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0" name="Google Shape;3530;p75"/>
              <p:cNvGrpSpPr/>
              <p:nvPr/>
            </p:nvGrpSpPr>
            <p:grpSpPr>
              <a:xfrm>
                <a:off x="4962300" y="3696348"/>
                <a:ext cx="38255" cy="32773"/>
                <a:chOff x="4962300" y="3696348"/>
                <a:chExt cx="38255" cy="32773"/>
              </a:xfrm>
            </p:grpSpPr>
            <p:sp>
              <p:nvSpPr>
                <p:cNvPr id="3531" name="Google Shape;3531;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3" name="Google Shape;3533;p75"/>
              <p:cNvGrpSpPr/>
              <p:nvPr/>
            </p:nvGrpSpPr>
            <p:grpSpPr>
              <a:xfrm>
                <a:off x="4980185" y="3743349"/>
                <a:ext cx="31499" cy="26969"/>
                <a:chOff x="4980185" y="3743349"/>
                <a:chExt cx="31499" cy="26969"/>
              </a:xfrm>
            </p:grpSpPr>
            <p:sp>
              <p:nvSpPr>
                <p:cNvPr id="3534" name="Google Shape;3534;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6" name="Google Shape;3536;p75"/>
              <p:cNvGrpSpPr/>
              <p:nvPr/>
            </p:nvGrpSpPr>
            <p:grpSpPr>
              <a:xfrm>
                <a:off x="5013768" y="3734312"/>
                <a:ext cx="31499" cy="26969"/>
                <a:chOff x="5013768" y="3734312"/>
                <a:chExt cx="31499" cy="26969"/>
              </a:xfrm>
            </p:grpSpPr>
            <p:sp>
              <p:nvSpPr>
                <p:cNvPr id="3537" name="Google Shape;3537;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9" name="Google Shape;3539;p75"/>
              <p:cNvGrpSpPr/>
              <p:nvPr/>
            </p:nvGrpSpPr>
            <p:grpSpPr>
              <a:xfrm>
                <a:off x="5036703" y="3764545"/>
                <a:ext cx="31499" cy="26898"/>
                <a:chOff x="5036703" y="3764545"/>
                <a:chExt cx="31499" cy="26898"/>
              </a:xfrm>
            </p:grpSpPr>
            <p:sp>
              <p:nvSpPr>
                <p:cNvPr id="3540" name="Google Shape;3540;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2" name="Google Shape;3542;p75"/>
              <p:cNvGrpSpPr/>
              <p:nvPr/>
            </p:nvGrpSpPr>
            <p:grpSpPr>
              <a:xfrm>
                <a:off x="4953546" y="3768352"/>
                <a:ext cx="31405" cy="26898"/>
                <a:chOff x="4953546" y="3768352"/>
                <a:chExt cx="31405" cy="26898"/>
              </a:xfrm>
            </p:grpSpPr>
            <p:sp>
              <p:nvSpPr>
                <p:cNvPr id="3543" name="Google Shape;3543;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75"/>
              <p:cNvGrpSpPr/>
              <p:nvPr/>
            </p:nvGrpSpPr>
            <p:grpSpPr>
              <a:xfrm>
                <a:off x="4964770" y="3814016"/>
                <a:ext cx="31499" cy="26993"/>
                <a:chOff x="4964770" y="3814016"/>
                <a:chExt cx="31499" cy="26993"/>
              </a:xfrm>
            </p:grpSpPr>
            <p:sp>
              <p:nvSpPr>
                <p:cNvPr id="3546" name="Google Shape;3546;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8" name="Google Shape;3548;p75"/>
              <p:cNvGrpSpPr/>
              <p:nvPr/>
            </p:nvGrpSpPr>
            <p:grpSpPr>
              <a:xfrm>
                <a:off x="4923290" y="3800504"/>
                <a:ext cx="31468" cy="26898"/>
                <a:chOff x="4923290" y="3800504"/>
                <a:chExt cx="31468" cy="26898"/>
              </a:xfrm>
            </p:grpSpPr>
            <p:sp>
              <p:nvSpPr>
                <p:cNvPr id="3549" name="Google Shape;3549;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1" name="Google Shape;3551;p75"/>
              <p:cNvGrpSpPr/>
              <p:nvPr/>
            </p:nvGrpSpPr>
            <p:grpSpPr>
              <a:xfrm>
                <a:off x="5108534" y="3650943"/>
                <a:ext cx="31405" cy="26993"/>
                <a:chOff x="5108534" y="3650943"/>
                <a:chExt cx="31405" cy="26993"/>
              </a:xfrm>
            </p:grpSpPr>
            <p:sp>
              <p:nvSpPr>
                <p:cNvPr id="3552" name="Google Shape;3552;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4" name="Google Shape;3554;p75"/>
              <p:cNvGrpSpPr/>
              <p:nvPr/>
            </p:nvGrpSpPr>
            <p:grpSpPr>
              <a:xfrm>
                <a:off x="5119380" y="3760739"/>
                <a:ext cx="31499" cy="26993"/>
                <a:chOff x="5119380" y="3760739"/>
                <a:chExt cx="31499" cy="26993"/>
              </a:xfrm>
            </p:grpSpPr>
            <p:sp>
              <p:nvSpPr>
                <p:cNvPr id="3555" name="Google Shape;3555;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7" name="Google Shape;3557;p75"/>
              <p:cNvGrpSpPr/>
              <p:nvPr/>
            </p:nvGrpSpPr>
            <p:grpSpPr>
              <a:xfrm>
                <a:off x="5119380" y="3788235"/>
                <a:ext cx="31499" cy="26993"/>
                <a:chOff x="5119380" y="3788235"/>
                <a:chExt cx="31499" cy="26993"/>
              </a:xfrm>
            </p:grpSpPr>
            <p:sp>
              <p:nvSpPr>
                <p:cNvPr id="3558" name="Google Shape;3558;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0" name="Google Shape;3560;p75"/>
              <p:cNvGrpSpPr/>
              <p:nvPr/>
            </p:nvGrpSpPr>
            <p:grpSpPr>
              <a:xfrm>
                <a:off x="5158005" y="3875284"/>
                <a:ext cx="31405" cy="27001"/>
                <a:chOff x="5158005" y="3875284"/>
                <a:chExt cx="31405" cy="27001"/>
              </a:xfrm>
            </p:grpSpPr>
            <p:sp>
              <p:nvSpPr>
                <p:cNvPr id="3561" name="Google Shape;3561;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3" name="Google Shape;3563;p75"/>
              <p:cNvGrpSpPr/>
              <p:nvPr/>
            </p:nvGrpSpPr>
            <p:grpSpPr>
              <a:xfrm>
                <a:off x="5233163" y="3764545"/>
                <a:ext cx="31499" cy="26898"/>
                <a:chOff x="5233163" y="3764545"/>
                <a:chExt cx="31499" cy="26898"/>
              </a:xfrm>
            </p:grpSpPr>
            <p:sp>
              <p:nvSpPr>
                <p:cNvPr id="3564" name="Google Shape;3564;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6" name="Google Shape;3566;p75"/>
              <p:cNvGrpSpPr/>
              <p:nvPr/>
            </p:nvGrpSpPr>
            <p:grpSpPr>
              <a:xfrm>
                <a:off x="5276168" y="3805545"/>
                <a:ext cx="31499" cy="26906"/>
                <a:chOff x="5276168" y="3805545"/>
                <a:chExt cx="31499" cy="26906"/>
              </a:xfrm>
            </p:grpSpPr>
            <p:sp>
              <p:nvSpPr>
                <p:cNvPr id="3567" name="Google Shape;3567;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9" name="Google Shape;3569;p75"/>
              <p:cNvGrpSpPr/>
              <p:nvPr/>
            </p:nvGrpSpPr>
            <p:grpSpPr>
              <a:xfrm>
                <a:off x="5294053" y="3851933"/>
                <a:ext cx="31405" cy="26945"/>
                <a:chOff x="5294053" y="3851933"/>
                <a:chExt cx="31405" cy="26945"/>
              </a:xfrm>
            </p:grpSpPr>
            <p:sp>
              <p:nvSpPr>
                <p:cNvPr id="3570" name="Google Shape;3570;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2" name="Google Shape;3572;p75"/>
              <p:cNvGrpSpPr/>
              <p:nvPr/>
            </p:nvGrpSpPr>
            <p:grpSpPr>
              <a:xfrm>
                <a:off x="5341723" y="3851902"/>
                <a:ext cx="31405" cy="26977"/>
                <a:chOff x="5341723" y="3851902"/>
                <a:chExt cx="31405" cy="26977"/>
              </a:xfrm>
            </p:grpSpPr>
            <p:sp>
              <p:nvSpPr>
                <p:cNvPr id="3573" name="Google Shape;3573;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75"/>
              <p:cNvGrpSpPr/>
              <p:nvPr/>
            </p:nvGrpSpPr>
            <p:grpSpPr>
              <a:xfrm>
                <a:off x="5054871" y="3507855"/>
                <a:ext cx="31405" cy="26993"/>
                <a:chOff x="5054871" y="3507855"/>
                <a:chExt cx="31405" cy="26993"/>
              </a:xfrm>
            </p:grpSpPr>
            <p:sp>
              <p:nvSpPr>
                <p:cNvPr id="3576" name="Google Shape;3576;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75"/>
              <p:cNvGrpSpPr/>
              <p:nvPr/>
            </p:nvGrpSpPr>
            <p:grpSpPr>
              <a:xfrm>
                <a:off x="4876579" y="3675325"/>
                <a:ext cx="31405" cy="26969"/>
                <a:chOff x="4876579" y="3675325"/>
                <a:chExt cx="31405" cy="26969"/>
              </a:xfrm>
            </p:grpSpPr>
            <p:sp>
              <p:nvSpPr>
                <p:cNvPr id="3579" name="Google Shape;3579;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75"/>
              <p:cNvGrpSpPr/>
              <p:nvPr/>
            </p:nvGrpSpPr>
            <p:grpSpPr>
              <a:xfrm>
                <a:off x="4842233" y="3688333"/>
                <a:ext cx="31405" cy="26993"/>
                <a:chOff x="4842233" y="3688333"/>
                <a:chExt cx="31405" cy="26993"/>
              </a:xfrm>
            </p:grpSpPr>
            <p:sp>
              <p:nvSpPr>
                <p:cNvPr id="3582" name="Google Shape;3582;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4" name="Google Shape;3584;p75"/>
              <p:cNvGrpSpPr/>
              <p:nvPr/>
            </p:nvGrpSpPr>
            <p:grpSpPr>
              <a:xfrm>
                <a:off x="5187876" y="3608032"/>
                <a:ext cx="31405" cy="27001"/>
                <a:chOff x="5187876" y="3608032"/>
                <a:chExt cx="31405" cy="27001"/>
              </a:xfrm>
            </p:grpSpPr>
            <p:sp>
              <p:nvSpPr>
                <p:cNvPr id="3585" name="Google Shape;3585;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7" name="Google Shape;3587;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89" name="Google Shape;3589;p75"/>
              <p:cNvGrpSpPr/>
              <p:nvPr/>
            </p:nvGrpSpPr>
            <p:grpSpPr>
              <a:xfrm>
                <a:off x="5269224" y="3304167"/>
                <a:ext cx="40253" cy="34402"/>
                <a:chOff x="5269224" y="3304167"/>
                <a:chExt cx="40253" cy="34402"/>
              </a:xfrm>
            </p:grpSpPr>
            <p:sp>
              <p:nvSpPr>
                <p:cNvPr id="3590" name="Google Shape;3590;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2" name="Google Shape;3592;p75"/>
              <p:cNvGrpSpPr/>
              <p:nvPr/>
            </p:nvGrpSpPr>
            <p:grpSpPr>
              <a:xfrm>
                <a:off x="5327354" y="3476615"/>
                <a:ext cx="49864" cy="42723"/>
                <a:chOff x="5327354" y="3476615"/>
                <a:chExt cx="49864" cy="42723"/>
              </a:xfrm>
            </p:grpSpPr>
            <p:sp>
              <p:nvSpPr>
                <p:cNvPr id="3593" name="Google Shape;3593;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7" name="Google Shape;3597;p75"/>
              <p:cNvGrpSpPr/>
              <p:nvPr/>
            </p:nvGrpSpPr>
            <p:grpSpPr>
              <a:xfrm>
                <a:off x="5341723" y="3775957"/>
                <a:ext cx="31405" cy="26898"/>
                <a:chOff x="5341723" y="3775957"/>
                <a:chExt cx="31405" cy="26898"/>
              </a:xfrm>
            </p:grpSpPr>
            <p:sp>
              <p:nvSpPr>
                <p:cNvPr id="3598" name="Google Shape;3598;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0" name="Google Shape;3600;p75"/>
              <p:cNvGrpSpPr/>
              <p:nvPr/>
            </p:nvGrpSpPr>
            <p:grpSpPr>
              <a:xfrm>
                <a:off x="5439053" y="3699274"/>
                <a:ext cx="31405" cy="26898"/>
                <a:chOff x="5439053" y="3699274"/>
                <a:chExt cx="31405" cy="26898"/>
              </a:xfrm>
            </p:grpSpPr>
            <p:sp>
              <p:nvSpPr>
                <p:cNvPr id="3601" name="Google Shape;3601;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75"/>
              <p:cNvGrpSpPr/>
              <p:nvPr/>
            </p:nvGrpSpPr>
            <p:grpSpPr>
              <a:xfrm>
                <a:off x="5412414" y="3622307"/>
                <a:ext cx="31499" cy="26993"/>
                <a:chOff x="5412414" y="3622307"/>
                <a:chExt cx="31499" cy="26993"/>
              </a:xfrm>
            </p:grpSpPr>
            <p:sp>
              <p:nvSpPr>
                <p:cNvPr id="3604" name="Google Shape;3604;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6" name="Google Shape;3606;p75"/>
              <p:cNvGrpSpPr/>
              <p:nvPr/>
            </p:nvGrpSpPr>
            <p:grpSpPr>
              <a:xfrm>
                <a:off x="5476254" y="3473949"/>
                <a:ext cx="26835" cy="26930"/>
                <a:chOff x="5476254" y="3473949"/>
                <a:chExt cx="26835" cy="26930"/>
              </a:xfrm>
            </p:grpSpPr>
            <p:sp>
              <p:nvSpPr>
                <p:cNvPr id="3607" name="Google Shape;3607;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9" name="Google Shape;3609;p75"/>
              <p:cNvGrpSpPr/>
              <p:nvPr/>
            </p:nvGrpSpPr>
            <p:grpSpPr>
              <a:xfrm>
                <a:off x="5564547" y="3481594"/>
                <a:ext cx="31397" cy="26898"/>
                <a:chOff x="5564547" y="3481594"/>
                <a:chExt cx="31397" cy="26898"/>
              </a:xfrm>
            </p:grpSpPr>
            <p:sp>
              <p:nvSpPr>
                <p:cNvPr id="3610" name="Google Shape;3610;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2" name="Google Shape;3612;p75"/>
              <p:cNvGrpSpPr/>
              <p:nvPr/>
            </p:nvGrpSpPr>
            <p:grpSpPr>
              <a:xfrm>
                <a:off x="5534101" y="3470174"/>
                <a:ext cx="31397" cy="26906"/>
                <a:chOff x="5534101" y="3470174"/>
                <a:chExt cx="31397" cy="26906"/>
              </a:xfrm>
            </p:grpSpPr>
            <p:sp>
              <p:nvSpPr>
                <p:cNvPr id="3613" name="Google Shape;3613;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5" name="Google Shape;3615;p75"/>
              <p:cNvGrpSpPr/>
              <p:nvPr/>
            </p:nvGrpSpPr>
            <p:grpSpPr>
              <a:xfrm>
                <a:off x="5610879" y="3314486"/>
                <a:ext cx="31499" cy="26938"/>
                <a:chOff x="5610879" y="3314486"/>
                <a:chExt cx="31499" cy="26938"/>
              </a:xfrm>
            </p:grpSpPr>
            <p:sp>
              <p:nvSpPr>
                <p:cNvPr id="3616" name="Google Shape;3616;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8" name="Google Shape;3618;p75"/>
              <p:cNvGrpSpPr/>
              <p:nvPr/>
            </p:nvGrpSpPr>
            <p:grpSpPr>
              <a:xfrm>
                <a:off x="4834525" y="3501382"/>
                <a:ext cx="31499" cy="26898"/>
                <a:chOff x="4834525" y="3501382"/>
                <a:chExt cx="31499" cy="26898"/>
              </a:xfrm>
            </p:grpSpPr>
            <p:sp>
              <p:nvSpPr>
                <p:cNvPr id="3619" name="Google Shape;3619;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1" name="Google Shape;3621;p75"/>
              <p:cNvGrpSpPr/>
              <p:nvPr/>
            </p:nvGrpSpPr>
            <p:grpSpPr>
              <a:xfrm>
                <a:off x="4898460" y="3580158"/>
                <a:ext cx="31405" cy="26898"/>
                <a:chOff x="4898460" y="3580158"/>
                <a:chExt cx="31405" cy="26898"/>
              </a:xfrm>
            </p:grpSpPr>
            <p:sp>
              <p:nvSpPr>
                <p:cNvPr id="3622" name="Google Shape;3622;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4" name="Google Shape;3624;p75"/>
              <p:cNvGrpSpPr/>
              <p:nvPr/>
            </p:nvGrpSpPr>
            <p:grpSpPr>
              <a:xfrm>
                <a:off x="4882667" y="3608032"/>
                <a:ext cx="31499" cy="27001"/>
                <a:chOff x="4882667" y="3608032"/>
                <a:chExt cx="31499" cy="27001"/>
              </a:xfrm>
            </p:grpSpPr>
            <p:sp>
              <p:nvSpPr>
                <p:cNvPr id="3625" name="Google Shape;3625;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7" name="Google Shape;3627;p75"/>
              <p:cNvGrpSpPr/>
              <p:nvPr/>
            </p:nvGrpSpPr>
            <p:grpSpPr>
              <a:xfrm>
                <a:off x="4843373" y="3631407"/>
                <a:ext cx="16273" cy="16186"/>
                <a:chOff x="4843373" y="3631407"/>
                <a:chExt cx="16273" cy="16186"/>
              </a:xfrm>
            </p:grpSpPr>
            <p:sp>
              <p:nvSpPr>
                <p:cNvPr id="3628" name="Google Shape;3628;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0" name="Google Shape;3630;p75"/>
              <p:cNvGrpSpPr/>
              <p:nvPr/>
            </p:nvGrpSpPr>
            <p:grpSpPr>
              <a:xfrm>
                <a:off x="4727773" y="3591578"/>
                <a:ext cx="31499" cy="26898"/>
                <a:chOff x="4727773" y="3591578"/>
                <a:chExt cx="31499" cy="26898"/>
              </a:xfrm>
            </p:grpSpPr>
            <p:sp>
              <p:nvSpPr>
                <p:cNvPr id="3631" name="Google Shape;3631;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33" name="Google Shape;3633;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5" name="Google Shape;3635;p75"/>
              <p:cNvGrpSpPr/>
              <p:nvPr/>
            </p:nvGrpSpPr>
            <p:grpSpPr>
              <a:xfrm>
                <a:off x="4609421" y="3577398"/>
                <a:ext cx="31499" cy="27001"/>
                <a:chOff x="4609421" y="3577398"/>
                <a:chExt cx="31499" cy="27001"/>
              </a:xfrm>
            </p:grpSpPr>
            <p:sp>
              <p:nvSpPr>
                <p:cNvPr id="3636" name="Google Shape;3636;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8" name="Google Shape;3638;p75"/>
              <p:cNvGrpSpPr/>
              <p:nvPr/>
            </p:nvGrpSpPr>
            <p:grpSpPr>
              <a:xfrm>
                <a:off x="4649289" y="3577398"/>
                <a:ext cx="31499" cy="27001"/>
                <a:chOff x="4649289" y="3577398"/>
                <a:chExt cx="31499" cy="27001"/>
              </a:xfrm>
            </p:grpSpPr>
            <p:sp>
              <p:nvSpPr>
                <p:cNvPr id="3639" name="Google Shape;3639;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1" name="Google Shape;3641;p75"/>
              <p:cNvGrpSpPr/>
              <p:nvPr/>
            </p:nvGrpSpPr>
            <p:grpSpPr>
              <a:xfrm>
                <a:off x="4605614" y="3639523"/>
                <a:ext cx="31499" cy="26906"/>
                <a:chOff x="4605614" y="3639523"/>
                <a:chExt cx="31499" cy="26906"/>
              </a:xfrm>
            </p:grpSpPr>
            <p:sp>
              <p:nvSpPr>
                <p:cNvPr id="3642" name="Google Shape;3642;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4" name="Google Shape;3644;p75"/>
              <p:cNvGrpSpPr/>
              <p:nvPr/>
            </p:nvGrpSpPr>
            <p:grpSpPr>
              <a:xfrm>
                <a:off x="4785149" y="3618846"/>
                <a:ext cx="26930" cy="26843"/>
                <a:chOff x="4785149" y="3618846"/>
                <a:chExt cx="26930" cy="26843"/>
              </a:xfrm>
            </p:grpSpPr>
            <p:sp>
              <p:nvSpPr>
                <p:cNvPr id="3645" name="Google Shape;3645;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7" name="Google Shape;3647;p75"/>
              <p:cNvGrpSpPr/>
              <p:nvPr/>
            </p:nvGrpSpPr>
            <p:grpSpPr>
              <a:xfrm>
                <a:off x="4810167" y="3601567"/>
                <a:ext cx="31405" cy="26898"/>
                <a:chOff x="4810167" y="3601567"/>
                <a:chExt cx="31405" cy="26898"/>
              </a:xfrm>
            </p:grpSpPr>
            <p:sp>
              <p:nvSpPr>
                <p:cNvPr id="3648" name="Google Shape;3648;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0" name="Google Shape;3650;p75"/>
              <p:cNvGrpSpPr/>
              <p:nvPr/>
            </p:nvGrpSpPr>
            <p:grpSpPr>
              <a:xfrm>
                <a:off x="4831002" y="3373230"/>
                <a:ext cx="31405" cy="26898"/>
                <a:chOff x="4831002" y="3373230"/>
                <a:chExt cx="31405" cy="26898"/>
              </a:xfrm>
            </p:grpSpPr>
            <p:sp>
              <p:nvSpPr>
                <p:cNvPr id="3651" name="Google Shape;3651;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3" name="Google Shape;3653;p75"/>
              <p:cNvGrpSpPr/>
              <p:nvPr/>
            </p:nvGrpSpPr>
            <p:grpSpPr>
              <a:xfrm>
                <a:off x="4719311" y="3355054"/>
                <a:ext cx="31499" cy="27001"/>
                <a:chOff x="4719311" y="3355054"/>
                <a:chExt cx="31499" cy="27001"/>
              </a:xfrm>
            </p:grpSpPr>
            <p:sp>
              <p:nvSpPr>
                <p:cNvPr id="3654" name="Google Shape;3654;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6" name="Google Shape;3656;p75"/>
              <p:cNvGrpSpPr/>
              <p:nvPr/>
            </p:nvGrpSpPr>
            <p:grpSpPr>
              <a:xfrm>
                <a:off x="4798755" y="3450260"/>
                <a:ext cx="26930" cy="26930"/>
                <a:chOff x="4798755" y="3450260"/>
                <a:chExt cx="26930" cy="26930"/>
              </a:xfrm>
            </p:grpSpPr>
            <p:sp>
              <p:nvSpPr>
                <p:cNvPr id="3657" name="Google Shape;3657;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9" name="Google Shape;3659;p75"/>
              <p:cNvGrpSpPr/>
              <p:nvPr/>
            </p:nvGrpSpPr>
            <p:grpSpPr>
              <a:xfrm>
                <a:off x="4645576" y="3467555"/>
                <a:ext cx="31405" cy="26953"/>
                <a:chOff x="4645576" y="3467555"/>
                <a:chExt cx="31405" cy="26953"/>
              </a:xfrm>
            </p:grpSpPr>
            <p:sp>
              <p:nvSpPr>
                <p:cNvPr id="3660" name="Google Shape;3660;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2" name="Google Shape;3662;p75"/>
              <p:cNvGrpSpPr/>
              <p:nvPr/>
            </p:nvGrpSpPr>
            <p:grpSpPr>
              <a:xfrm>
                <a:off x="4687631" y="3583965"/>
                <a:ext cx="31499" cy="26898"/>
                <a:chOff x="4687631" y="3583965"/>
                <a:chExt cx="31499" cy="26898"/>
              </a:xfrm>
            </p:grpSpPr>
            <p:sp>
              <p:nvSpPr>
                <p:cNvPr id="3663" name="Google Shape;3663;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5" name="Google Shape;3665;p75"/>
              <p:cNvGrpSpPr/>
              <p:nvPr/>
            </p:nvGrpSpPr>
            <p:grpSpPr>
              <a:xfrm>
                <a:off x="4719311" y="3471314"/>
                <a:ext cx="31499" cy="27001"/>
                <a:chOff x="4719311" y="3471314"/>
                <a:chExt cx="31499" cy="27001"/>
              </a:xfrm>
            </p:grpSpPr>
            <p:sp>
              <p:nvSpPr>
                <p:cNvPr id="3666" name="Google Shape;3666;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8" name="Google Shape;3668;p75"/>
              <p:cNvGrpSpPr/>
              <p:nvPr/>
            </p:nvGrpSpPr>
            <p:grpSpPr>
              <a:xfrm>
                <a:off x="4719311" y="3434404"/>
                <a:ext cx="31499" cy="26898"/>
                <a:chOff x="4719311" y="3434404"/>
                <a:chExt cx="31499" cy="26898"/>
              </a:xfrm>
            </p:grpSpPr>
            <p:sp>
              <p:nvSpPr>
                <p:cNvPr id="3669" name="Google Shape;3669;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75"/>
              <p:cNvGrpSpPr/>
              <p:nvPr/>
            </p:nvGrpSpPr>
            <p:grpSpPr>
              <a:xfrm>
                <a:off x="4768876" y="3401772"/>
                <a:ext cx="31499" cy="26898"/>
                <a:chOff x="4768876" y="3401772"/>
                <a:chExt cx="31499" cy="26898"/>
              </a:xfrm>
            </p:grpSpPr>
            <p:sp>
              <p:nvSpPr>
                <p:cNvPr id="3672" name="Google Shape;3672;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4" name="Google Shape;3674;p75"/>
              <p:cNvGrpSpPr/>
              <p:nvPr/>
            </p:nvGrpSpPr>
            <p:grpSpPr>
              <a:xfrm>
                <a:off x="4762214" y="3471377"/>
                <a:ext cx="26938" cy="26938"/>
                <a:chOff x="4762214" y="3471377"/>
                <a:chExt cx="26938" cy="26938"/>
              </a:xfrm>
            </p:grpSpPr>
            <p:sp>
              <p:nvSpPr>
                <p:cNvPr id="3675" name="Google Shape;3675;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7" name="Google Shape;3677;p75"/>
              <p:cNvGrpSpPr/>
              <p:nvPr/>
            </p:nvGrpSpPr>
            <p:grpSpPr>
              <a:xfrm>
                <a:off x="4790473" y="3344782"/>
                <a:ext cx="31405" cy="26898"/>
                <a:chOff x="4790473" y="3344782"/>
                <a:chExt cx="31405" cy="26898"/>
              </a:xfrm>
            </p:grpSpPr>
            <p:sp>
              <p:nvSpPr>
                <p:cNvPr id="3678" name="Google Shape;3678;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75"/>
              <p:cNvGrpSpPr/>
              <p:nvPr/>
            </p:nvGrpSpPr>
            <p:grpSpPr>
              <a:xfrm>
                <a:off x="4823774" y="3950733"/>
                <a:ext cx="37398" cy="32034"/>
                <a:chOff x="4823774" y="3950733"/>
                <a:chExt cx="37398" cy="32034"/>
              </a:xfrm>
            </p:grpSpPr>
            <p:sp>
              <p:nvSpPr>
                <p:cNvPr id="3681" name="Google Shape;3681;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75"/>
              <p:cNvGrpSpPr/>
              <p:nvPr/>
            </p:nvGrpSpPr>
            <p:grpSpPr>
              <a:xfrm>
                <a:off x="4823396" y="4110566"/>
                <a:ext cx="31405" cy="26906"/>
                <a:chOff x="4823396" y="4110566"/>
                <a:chExt cx="31405" cy="26906"/>
              </a:xfrm>
            </p:grpSpPr>
            <p:sp>
              <p:nvSpPr>
                <p:cNvPr id="3684" name="Google Shape;3684;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6" name="Google Shape;3686;p75"/>
              <p:cNvGrpSpPr/>
              <p:nvPr/>
            </p:nvGrpSpPr>
            <p:grpSpPr>
              <a:xfrm>
                <a:off x="4838332" y="3821150"/>
                <a:ext cx="31499" cy="26898"/>
                <a:chOff x="4838332" y="3821150"/>
                <a:chExt cx="31499" cy="26898"/>
              </a:xfrm>
            </p:grpSpPr>
            <p:sp>
              <p:nvSpPr>
                <p:cNvPr id="3687" name="Google Shape;3687;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9" name="Google Shape;3689;p75"/>
              <p:cNvGrpSpPr/>
              <p:nvPr/>
            </p:nvGrpSpPr>
            <p:grpSpPr>
              <a:xfrm>
                <a:off x="4661275" y="3815007"/>
                <a:ext cx="36824" cy="31523"/>
                <a:chOff x="4661275" y="3815007"/>
                <a:chExt cx="36824" cy="31523"/>
              </a:xfrm>
            </p:grpSpPr>
            <p:sp>
              <p:nvSpPr>
                <p:cNvPr id="3690" name="Google Shape;3690;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2" name="Google Shape;3692;p75"/>
              <p:cNvGrpSpPr/>
              <p:nvPr/>
            </p:nvGrpSpPr>
            <p:grpSpPr>
              <a:xfrm>
                <a:off x="4558998" y="3851037"/>
                <a:ext cx="33591" cy="28699"/>
                <a:chOff x="4558998" y="3851037"/>
                <a:chExt cx="33591" cy="28699"/>
              </a:xfrm>
            </p:grpSpPr>
            <p:sp>
              <p:nvSpPr>
                <p:cNvPr id="3693" name="Google Shape;3693;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5" name="Google Shape;3695;p75"/>
              <p:cNvGrpSpPr/>
              <p:nvPr/>
            </p:nvGrpSpPr>
            <p:grpSpPr>
              <a:xfrm>
                <a:off x="4696762" y="3638587"/>
                <a:ext cx="33591" cy="28794"/>
                <a:chOff x="4696762" y="3638587"/>
                <a:chExt cx="33591" cy="28794"/>
              </a:xfrm>
            </p:grpSpPr>
            <p:sp>
              <p:nvSpPr>
                <p:cNvPr id="3696" name="Google Shape;3696;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8" name="Google Shape;3698;p75"/>
              <p:cNvGrpSpPr/>
              <p:nvPr/>
            </p:nvGrpSpPr>
            <p:grpSpPr>
              <a:xfrm>
                <a:off x="4929479" y="3939140"/>
                <a:ext cx="33497" cy="28692"/>
                <a:chOff x="4929479" y="3939140"/>
                <a:chExt cx="33497" cy="28692"/>
              </a:xfrm>
            </p:grpSpPr>
            <p:sp>
              <p:nvSpPr>
                <p:cNvPr id="3699" name="Google Shape;3699;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1" name="Google Shape;3701;p75"/>
              <p:cNvGrpSpPr/>
              <p:nvPr/>
            </p:nvGrpSpPr>
            <p:grpSpPr>
              <a:xfrm>
                <a:off x="4907119" y="3986039"/>
                <a:ext cx="33497" cy="28699"/>
                <a:chOff x="4907119" y="3986039"/>
                <a:chExt cx="33497" cy="28699"/>
              </a:xfrm>
            </p:grpSpPr>
            <p:sp>
              <p:nvSpPr>
                <p:cNvPr id="3702" name="Google Shape;3702;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4" name="Google Shape;3704;p75"/>
              <p:cNvGrpSpPr/>
              <p:nvPr/>
            </p:nvGrpSpPr>
            <p:grpSpPr>
              <a:xfrm>
                <a:off x="4911783" y="4048102"/>
                <a:ext cx="33591" cy="28762"/>
                <a:chOff x="4911783" y="4048102"/>
                <a:chExt cx="33591" cy="28762"/>
              </a:xfrm>
            </p:grpSpPr>
            <p:sp>
              <p:nvSpPr>
                <p:cNvPr id="3705" name="Google Shape;3705;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7" name="Google Shape;3707;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09" name="Google Shape;3709;p75"/>
              <p:cNvGrpSpPr/>
              <p:nvPr/>
            </p:nvGrpSpPr>
            <p:grpSpPr>
              <a:xfrm>
                <a:off x="4762623" y="3837847"/>
                <a:ext cx="42416" cy="36273"/>
                <a:chOff x="4762623" y="3837847"/>
                <a:chExt cx="42416" cy="36273"/>
              </a:xfrm>
            </p:grpSpPr>
            <p:sp>
              <p:nvSpPr>
                <p:cNvPr id="3710" name="Google Shape;3710;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2" name="Google Shape;3712;p75"/>
              <p:cNvGrpSpPr/>
              <p:nvPr/>
            </p:nvGrpSpPr>
            <p:grpSpPr>
              <a:xfrm>
                <a:off x="4746044" y="4104966"/>
                <a:ext cx="33497" cy="28699"/>
                <a:chOff x="4746044" y="4104966"/>
                <a:chExt cx="33497" cy="28699"/>
              </a:xfrm>
            </p:grpSpPr>
            <p:sp>
              <p:nvSpPr>
                <p:cNvPr id="3713" name="Google Shape;3713;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5" name="Google Shape;3715;p75"/>
              <p:cNvGrpSpPr/>
              <p:nvPr/>
            </p:nvGrpSpPr>
            <p:grpSpPr>
              <a:xfrm>
                <a:off x="4859646" y="4162554"/>
                <a:ext cx="33591" cy="28762"/>
                <a:chOff x="4859646" y="4162554"/>
                <a:chExt cx="33591" cy="28762"/>
              </a:xfrm>
            </p:grpSpPr>
            <p:sp>
              <p:nvSpPr>
                <p:cNvPr id="3716" name="Google Shape;3716;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18" name="Google Shape;3718;p75"/>
            <p:cNvGrpSpPr/>
            <p:nvPr/>
          </p:nvGrpSpPr>
          <p:grpSpPr>
            <a:xfrm>
              <a:off x="3597785" y="3274438"/>
              <a:ext cx="855610" cy="1122100"/>
              <a:chOff x="3597785" y="3274438"/>
              <a:chExt cx="855610" cy="1122100"/>
            </a:xfrm>
          </p:grpSpPr>
          <p:grpSp>
            <p:nvGrpSpPr>
              <p:cNvPr id="3719" name="Google Shape;3719;p75"/>
              <p:cNvGrpSpPr/>
              <p:nvPr/>
            </p:nvGrpSpPr>
            <p:grpSpPr>
              <a:xfrm>
                <a:off x="3617857" y="3284717"/>
                <a:ext cx="826785" cy="1099165"/>
                <a:chOff x="3617857" y="3284717"/>
                <a:chExt cx="826785" cy="1099165"/>
              </a:xfrm>
            </p:grpSpPr>
            <p:sp>
              <p:nvSpPr>
                <p:cNvPr id="3720" name="Google Shape;3720;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76" name="Google Shape;3776;p75"/>
              <p:cNvGrpSpPr/>
              <p:nvPr/>
            </p:nvGrpSpPr>
            <p:grpSpPr>
              <a:xfrm>
                <a:off x="4180904" y="4251758"/>
                <a:ext cx="37783" cy="32420"/>
                <a:chOff x="4180904" y="4251758"/>
                <a:chExt cx="37783" cy="32420"/>
              </a:xfrm>
            </p:grpSpPr>
            <p:sp>
              <p:nvSpPr>
                <p:cNvPr id="3777" name="Google Shape;3777;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79" name="Google Shape;3779;p75"/>
              <p:cNvGrpSpPr/>
              <p:nvPr/>
            </p:nvGrpSpPr>
            <p:grpSpPr>
              <a:xfrm>
                <a:off x="4201644" y="4081324"/>
                <a:ext cx="37783" cy="32364"/>
                <a:chOff x="4201644" y="4081324"/>
                <a:chExt cx="37783" cy="32364"/>
              </a:xfrm>
            </p:grpSpPr>
            <p:sp>
              <p:nvSpPr>
                <p:cNvPr id="3780" name="Google Shape;3780;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2" name="Google Shape;3782;p75"/>
              <p:cNvGrpSpPr/>
              <p:nvPr/>
            </p:nvGrpSpPr>
            <p:grpSpPr>
              <a:xfrm>
                <a:off x="4284416" y="3887428"/>
                <a:ext cx="37783" cy="32451"/>
                <a:chOff x="4284416" y="3887428"/>
                <a:chExt cx="37783" cy="32451"/>
              </a:xfrm>
            </p:grpSpPr>
            <p:sp>
              <p:nvSpPr>
                <p:cNvPr id="3783" name="Google Shape;3783;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5" name="Google Shape;3785;p75"/>
              <p:cNvGrpSpPr/>
              <p:nvPr/>
            </p:nvGrpSpPr>
            <p:grpSpPr>
              <a:xfrm>
                <a:off x="4223721" y="3860404"/>
                <a:ext cx="37870" cy="32364"/>
                <a:chOff x="4223721" y="3860404"/>
                <a:chExt cx="37870" cy="32364"/>
              </a:xfrm>
            </p:grpSpPr>
            <p:sp>
              <p:nvSpPr>
                <p:cNvPr id="3786" name="Google Shape;3786;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8" name="Google Shape;3788;p75"/>
              <p:cNvGrpSpPr/>
              <p:nvPr/>
            </p:nvGrpSpPr>
            <p:grpSpPr>
              <a:xfrm>
                <a:off x="4104889" y="3699242"/>
                <a:ext cx="37776" cy="32357"/>
                <a:chOff x="4104889" y="3699242"/>
                <a:chExt cx="37776" cy="32357"/>
              </a:xfrm>
            </p:grpSpPr>
            <p:sp>
              <p:nvSpPr>
                <p:cNvPr id="3789" name="Google Shape;3789;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1" name="Google Shape;3791;p75"/>
              <p:cNvGrpSpPr/>
              <p:nvPr/>
            </p:nvGrpSpPr>
            <p:grpSpPr>
              <a:xfrm>
                <a:off x="4143608" y="3475121"/>
                <a:ext cx="37878" cy="32420"/>
                <a:chOff x="4143608" y="3475121"/>
                <a:chExt cx="37878" cy="32420"/>
              </a:xfrm>
            </p:grpSpPr>
            <p:sp>
              <p:nvSpPr>
                <p:cNvPr id="3792" name="Google Shape;3792;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4" name="Google Shape;3794;p75"/>
              <p:cNvGrpSpPr/>
              <p:nvPr/>
            </p:nvGrpSpPr>
            <p:grpSpPr>
              <a:xfrm>
                <a:off x="4217248" y="3570893"/>
                <a:ext cx="37776" cy="32364"/>
                <a:chOff x="4217248" y="3570893"/>
                <a:chExt cx="37776" cy="32364"/>
              </a:xfrm>
            </p:grpSpPr>
            <p:sp>
              <p:nvSpPr>
                <p:cNvPr id="3795" name="Google Shape;3795;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7" name="Google Shape;3797;p75"/>
              <p:cNvGrpSpPr/>
              <p:nvPr/>
            </p:nvGrpSpPr>
            <p:grpSpPr>
              <a:xfrm>
                <a:off x="4255307" y="3431612"/>
                <a:ext cx="37776" cy="32451"/>
                <a:chOff x="4255307" y="3431612"/>
                <a:chExt cx="37776" cy="32451"/>
              </a:xfrm>
            </p:grpSpPr>
            <p:sp>
              <p:nvSpPr>
                <p:cNvPr id="3798" name="Google Shape;3798;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0" name="Google Shape;3800;p75"/>
              <p:cNvGrpSpPr/>
              <p:nvPr/>
            </p:nvGrpSpPr>
            <p:grpSpPr>
              <a:xfrm>
                <a:off x="3853052" y="3577398"/>
                <a:ext cx="37776" cy="32420"/>
                <a:chOff x="3853052" y="3577398"/>
                <a:chExt cx="37776" cy="32420"/>
              </a:xfrm>
            </p:grpSpPr>
            <p:sp>
              <p:nvSpPr>
                <p:cNvPr id="3801" name="Google Shape;3801;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3" name="Google Shape;3803;p75"/>
              <p:cNvGrpSpPr/>
              <p:nvPr/>
            </p:nvGrpSpPr>
            <p:grpSpPr>
              <a:xfrm>
                <a:off x="4039908" y="3412107"/>
                <a:ext cx="37776" cy="32357"/>
                <a:chOff x="4039908" y="3412107"/>
                <a:chExt cx="37776" cy="32357"/>
              </a:xfrm>
            </p:grpSpPr>
            <p:sp>
              <p:nvSpPr>
                <p:cNvPr id="3804" name="Google Shape;3804;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6" name="Google Shape;3806;p75"/>
              <p:cNvGrpSpPr/>
              <p:nvPr/>
            </p:nvGrpSpPr>
            <p:grpSpPr>
              <a:xfrm>
                <a:off x="4017360" y="3342061"/>
                <a:ext cx="37870" cy="32380"/>
                <a:chOff x="4017360" y="3342061"/>
                <a:chExt cx="37870" cy="32380"/>
              </a:xfrm>
            </p:grpSpPr>
            <p:sp>
              <p:nvSpPr>
                <p:cNvPr id="3807" name="Google Shape;3807;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09" name="Google Shape;3809;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11" name="Google Shape;3811;p75"/>
              <p:cNvGrpSpPr/>
              <p:nvPr/>
            </p:nvGrpSpPr>
            <p:grpSpPr>
              <a:xfrm>
                <a:off x="3750870" y="3418650"/>
                <a:ext cx="37776" cy="32380"/>
                <a:chOff x="3750870" y="3418650"/>
                <a:chExt cx="37776" cy="32380"/>
              </a:xfrm>
            </p:grpSpPr>
            <p:sp>
              <p:nvSpPr>
                <p:cNvPr id="3812" name="Google Shape;3812;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4" name="Google Shape;3814;p75"/>
              <p:cNvGrpSpPr/>
              <p:nvPr/>
            </p:nvGrpSpPr>
            <p:grpSpPr>
              <a:xfrm>
                <a:off x="3632509" y="3274438"/>
                <a:ext cx="37783" cy="32357"/>
                <a:chOff x="3632509" y="3274438"/>
                <a:chExt cx="37783" cy="32357"/>
              </a:xfrm>
            </p:grpSpPr>
            <p:sp>
              <p:nvSpPr>
                <p:cNvPr id="3815" name="Google Shape;3815;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7" name="Google Shape;3817;p75"/>
              <p:cNvGrpSpPr/>
              <p:nvPr/>
            </p:nvGrpSpPr>
            <p:grpSpPr>
              <a:xfrm>
                <a:off x="3906424" y="3297561"/>
                <a:ext cx="37776" cy="32451"/>
                <a:chOff x="3906424" y="3297561"/>
                <a:chExt cx="37776" cy="32451"/>
              </a:xfrm>
            </p:grpSpPr>
            <p:sp>
              <p:nvSpPr>
                <p:cNvPr id="3818" name="Google Shape;3818;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0" name="Google Shape;3820;p75"/>
              <p:cNvGrpSpPr/>
              <p:nvPr/>
            </p:nvGrpSpPr>
            <p:grpSpPr>
              <a:xfrm>
                <a:off x="3866084" y="3412107"/>
                <a:ext cx="37776" cy="32357"/>
                <a:chOff x="3866084" y="3412107"/>
                <a:chExt cx="37776" cy="32357"/>
              </a:xfrm>
            </p:grpSpPr>
            <p:sp>
              <p:nvSpPr>
                <p:cNvPr id="3821" name="Google Shape;3821;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3" name="Google Shape;3823;p75"/>
              <p:cNvGrpSpPr/>
              <p:nvPr/>
            </p:nvGrpSpPr>
            <p:grpSpPr>
              <a:xfrm>
                <a:off x="4023919" y="3766409"/>
                <a:ext cx="37783" cy="32357"/>
                <a:chOff x="4023919" y="3766409"/>
                <a:chExt cx="37783" cy="32357"/>
              </a:xfrm>
            </p:grpSpPr>
            <p:sp>
              <p:nvSpPr>
                <p:cNvPr id="3824" name="Google Shape;3824;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6" name="Google Shape;3826;p75"/>
              <p:cNvGrpSpPr/>
              <p:nvPr/>
            </p:nvGrpSpPr>
            <p:grpSpPr>
              <a:xfrm>
                <a:off x="3973882" y="3779449"/>
                <a:ext cx="37776" cy="32357"/>
                <a:chOff x="3973882" y="3779449"/>
                <a:chExt cx="37776" cy="32357"/>
              </a:xfrm>
            </p:grpSpPr>
            <p:sp>
              <p:nvSpPr>
                <p:cNvPr id="3827" name="Google Shape;3827;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9" name="Google Shape;3829;p75"/>
              <p:cNvGrpSpPr/>
              <p:nvPr/>
            </p:nvGrpSpPr>
            <p:grpSpPr>
              <a:xfrm>
                <a:off x="4073398" y="3838028"/>
                <a:ext cx="37776" cy="32380"/>
                <a:chOff x="4073398" y="3838028"/>
                <a:chExt cx="37776" cy="32380"/>
              </a:xfrm>
            </p:grpSpPr>
            <p:sp>
              <p:nvSpPr>
                <p:cNvPr id="3830" name="Google Shape;3830;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2" name="Google Shape;3832;p75"/>
              <p:cNvGrpSpPr/>
              <p:nvPr/>
            </p:nvGrpSpPr>
            <p:grpSpPr>
              <a:xfrm>
                <a:off x="4342672" y="4144496"/>
                <a:ext cx="37752" cy="32364"/>
                <a:chOff x="4342672" y="4144496"/>
                <a:chExt cx="37752" cy="32364"/>
              </a:xfrm>
            </p:grpSpPr>
            <p:sp>
              <p:nvSpPr>
                <p:cNvPr id="3833" name="Google Shape;3833;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5" name="Google Shape;3835;p75"/>
              <p:cNvGrpSpPr/>
              <p:nvPr/>
            </p:nvGrpSpPr>
            <p:grpSpPr>
              <a:xfrm>
                <a:off x="4406386" y="4056872"/>
                <a:ext cx="37783" cy="32364"/>
                <a:chOff x="4406386" y="4056872"/>
                <a:chExt cx="37783" cy="32364"/>
              </a:xfrm>
            </p:grpSpPr>
            <p:sp>
              <p:nvSpPr>
                <p:cNvPr id="3836" name="Google Shape;3836;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8" name="Google Shape;3838;p75"/>
              <p:cNvGrpSpPr/>
              <p:nvPr/>
            </p:nvGrpSpPr>
            <p:grpSpPr>
              <a:xfrm>
                <a:off x="4284416" y="4245254"/>
                <a:ext cx="37783" cy="32357"/>
                <a:chOff x="4284416" y="4245254"/>
                <a:chExt cx="37783" cy="32357"/>
              </a:xfrm>
            </p:grpSpPr>
            <p:sp>
              <p:nvSpPr>
                <p:cNvPr id="3839" name="Google Shape;3839;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1" name="Google Shape;3841;p75"/>
              <p:cNvGrpSpPr/>
              <p:nvPr/>
            </p:nvGrpSpPr>
            <p:grpSpPr>
              <a:xfrm>
                <a:off x="4219057" y="4331258"/>
                <a:ext cx="37776" cy="32364"/>
                <a:chOff x="4219057" y="4331258"/>
                <a:chExt cx="37776" cy="32364"/>
              </a:xfrm>
            </p:grpSpPr>
            <p:sp>
              <p:nvSpPr>
                <p:cNvPr id="3842" name="Google Shape;3842;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4" name="Google Shape;3844;p75"/>
              <p:cNvGrpSpPr/>
              <p:nvPr/>
            </p:nvGrpSpPr>
            <p:grpSpPr>
              <a:xfrm>
                <a:off x="4204122" y="4141688"/>
                <a:ext cx="33497" cy="28699"/>
                <a:chOff x="4204122" y="4141688"/>
                <a:chExt cx="33497" cy="28699"/>
              </a:xfrm>
            </p:grpSpPr>
            <p:sp>
              <p:nvSpPr>
                <p:cNvPr id="3845" name="Google Shape;3845;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7" name="Google Shape;3847;p75"/>
              <p:cNvGrpSpPr/>
              <p:nvPr/>
            </p:nvGrpSpPr>
            <p:grpSpPr>
              <a:xfrm>
                <a:off x="4301546" y="4003869"/>
                <a:ext cx="38916" cy="33324"/>
                <a:chOff x="4301546" y="4003869"/>
                <a:chExt cx="38916" cy="33324"/>
              </a:xfrm>
            </p:grpSpPr>
            <p:sp>
              <p:nvSpPr>
                <p:cNvPr id="3848" name="Google Shape;3848;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0" name="Google Shape;3850;p75"/>
              <p:cNvGrpSpPr/>
              <p:nvPr/>
            </p:nvGrpSpPr>
            <p:grpSpPr>
              <a:xfrm>
                <a:off x="4210681" y="3924669"/>
                <a:ext cx="36549" cy="31366"/>
                <a:chOff x="4210681" y="3924669"/>
                <a:chExt cx="36549" cy="31366"/>
              </a:xfrm>
            </p:grpSpPr>
            <p:sp>
              <p:nvSpPr>
                <p:cNvPr id="3851" name="Google Shape;3851;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3" name="Google Shape;3853;p75"/>
              <p:cNvGrpSpPr/>
              <p:nvPr/>
            </p:nvGrpSpPr>
            <p:grpSpPr>
              <a:xfrm>
                <a:off x="3987771" y="3628874"/>
                <a:ext cx="31499" cy="26993"/>
                <a:chOff x="3987771" y="3628874"/>
                <a:chExt cx="31499" cy="26993"/>
              </a:xfrm>
            </p:grpSpPr>
            <p:sp>
              <p:nvSpPr>
                <p:cNvPr id="3854" name="Google Shape;3854;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6" name="Google Shape;3856;p75"/>
              <p:cNvGrpSpPr/>
              <p:nvPr/>
            </p:nvGrpSpPr>
            <p:grpSpPr>
              <a:xfrm>
                <a:off x="4087382" y="3775674"/>
                <a:ext cx="31405" cy="26898"/>
                <a:chOff x="4087382" y="3775674"/>
                <a:chExt cx="31405" cy="26898"/>
              </a:xfrm>
            </p:grpSpPr>
            <p:sp>
              <p:nvSpPr>
                <p:cNvPr id="3857" name="Google Shape;3857;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9" name="Google Shape;3859;p75"/>
              <p:cNvGrpSpPr/>
              <p:nvPr/>
            </p:nvGrpSpPr>
            <p:grpSpPr>
              <a:xfrm>
                <a:off x="4118873" y="3856637"/>
                <a:ext cx="31405" cy="26906"/>
                <a:chOff x="4118873" y="3856637"/>
                <a:chExt cx="31405" cy="26906"/>
              </a:xfrm>
            </p:grpSpPr>
            <p:sp>
              <p:nvSpPr>
                <p:cNvPr id="3860" name="Google Shape;3860;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2" name="Google Shape;3862;p75"/>
              <p:cNvGrpSpPr/>
              <p:nvPr/>
            </p:nvGrpSpPr>
            <p:grpSpPr>
              <a:xfrm>
                <a:off x="4168541" y="3639523"/>
                <a:ext cx="31499" cy="26906"/>
                <a:chOff x="4168541" y="3639523"/>
                <a:chExt cx="31499" cy="26906"/>
              </a:xfrm>
            </p:grpSpPr>
            <p:sp>
              <p:nvSpPr>
                <p:cNvPr id="3863" name="Google Shape;3863;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75"/>
              <p:cNvGrpSpPr/>
              <p:nvPr/>
            </p:nvGrpSpPr>
            <p:grpSpPr>
              <a:xfrm>
                <a:off x="3965789" y="3393545"/>
                <a:ext cx="31405" cy="26945"/>
                <a:chOff x="3965789" y="3393545"/>
                <a:chExt cx="31405" cy="26945"/>
              </a:xfrm>
            </p:grpSpPr>
            <p:sp>
              <p:nvSpPr>
                <p:cNvPr id="3866" name="Google Shape;3866;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8" name="Google Shape;3868;p75"/>
              <p:cNvGrpSpPr/>
              <p:nvPr/>
            </p:nvGrpSpPr>
            <p:grpSpPr>
              <a:xfrm>
                <a:off x="3925166" y="3491008"/>
                <a:ext cx="31405" cy="27001"/>
                <a:chOff x="3925166" y="3491008"/>
                <a:chExt cx="31405" cy="27001"/>
              </a:xfrm>
            </p:grpSpPr>
            <p:sp>
              <p:nvSpPr>
                <p:cNvPr id="3869" name="Google Shape;3869;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1" name="Google Shape;3871;p75"/>
              <p:cNvGrpSpPr/>
              <p:nvPr/>
            </p:nvGrpSpPr>
            <p:grpSpPr>
              <a:xfrm>
                <a:off x="3682845" y="3340976"/>
                <a:ext cx="31397" cy="26898"/>
                <a:chOff x="3682845" y="3340976"/>
                <a:chExt cx="31397" cy="26898"/>
              </a:xfrm>
            </p:grpSpPr>
            <p:sp>
              <p:nvSpPr>
                <p:cNvPr id="3872" name="Google Shape;3872;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4" name="Google Shape;3874;p75"/>
              <p:cNvGrpSpPr/>
              <p:nvPr/>
            </p:nvGrpSpPr>
            <p:grpSpPr>
              <a:xfrm>
                <a:off x="3795393" y="3353725"/>
                <a:ext cx="31499" cy="26993"/>
                <a:chOff x="3795393" y="3353725"/>
                <a:chExt cx="31499" cy="26993"/>
              </a:xfrm>
            </p:grpSpPr>
            <p:sp>
              <p:nvSpPr>
                <p:cNvPr id="3875" name="Google Shape;3875;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7" name="Google Shape;3877;p75"/>
              <p:cNvGrpSpPr/>
              <p:nvPr/>
            </p:nvGrpSpPr>
            <p:grpSpPr>
              <a:xfrm>
                <a:off x="4176909" y="4363221"/>
                <a:ext cx="38924" cy="33316"/>
                <a:chOff x="4176909" y="4363221"/>
                <a:chExt cx="38924" cy="33316"/>
              </a:xfrm>
            </p:grpSpPr>
            <p:sp>
              <p:nvSpPr>
                <p:cNvPr id="3878" name="Google Shape;3878;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0" name="Google Shape;3880;p75"/>
              <p:cNvGrpSpPr/>
              <p:nvPr/>
            </p:nvGrpSpPr>
            <p:grpSpPr>
              <a:xfrm>
                <a:off x="4226191" y="4007660"/>
                <a:ext cx="33560" cy="28770"/>
                <a:chOff x="4226191" y="4007660"/>
                <a:chExt cx="33560" cy="28770"/>
              </a:xfrm>
            </p:grpSpPr>
            <p:sp>
              <p:nvSpPr>
                <p:cNvPr id="3881" name="Google Shape;3881;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3" name="Google Shape;3883;p75"/>
              <p:cNvGrpSpPr/>
              <p:nvPr/>
            </p:nvGrpSpPr>
            <p:grpSpPr>
              <a:xfrm>
                <a:off x="3597785" y="3377045"/>
                <a:ext cx="33591" cy="28699"/>
                <a:chOff x="3597785" y="3377045"/>
                <a:chExt cx="33591" cy="28699"/>
              </a:xfrm>
            </p:grpSpPr>
            <p:sp>
              <p:nvSpPr>
                <p:cNvPr id="3884" name="Google Shape;3884;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75"/>
              <p:cNvGrpSpPr/>
              <p:nvPr/>
            </p:nvGrpSpPr>
            <p:grpSpPr>
              <a:xfrm>
                <a:off x="3887870" y="3669796"/>
                <a:ext cx="33591" cy="28692"/>
                <a:chOff x="3887870" y="3669796"/>
                <a:chExt cx="33591" cy="28692"/>
              </a:xfrm>
            </p:grpSpPr>
            <p:sp>
              <p:nvSpPr>
                <p:cNvPr id="3887" name="Google Shape;3887;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9" name="Google Shape;3889;p75"/>
              <p:cNvGrpSpPr/>
              <p:nvPr/>
            </p:nvGrpSpPr>
            <p:grpSpPr>
              <a:xfrm>
                <a:off x="3818320" y="3481625"/>
                <a:ext cx="33497" cy="28770"/>
                <a:chOff x="3818320" y="3481625"/>
                <a:chExt cx="33497" cy="28770"/>
              </a:xfrm>
            </p:grpSpPr>
            <p:sp>
              <p:nvSpPr>
                <p:cNvPr id="3890" name="Google Shape;3890;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2" name="Google Shape;3892;p75"/>
              <p:cNvGrpSpPr/>
              <p:nvPr/>
            </p:nvGrpSpPr>
            <p:grpSpPr>
              <a:xfrm>
                <a:off x="4278139" y="4120948"/>
                <a:ext cx="37492" cy="32129"/>
                <a:chOff x="4278139" y="4120948"/>
                <a:chExt cx="37492" cy="32129"/>
              </a:xfrm>
            </p:grpSpPr>
            <p:sp>
              <p:nvSpPr>
                <p:cNvPr id="3893" name="Google Shape;3893;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5" name="Google Shape;3895;p75"/>
              <p:cNvGrpSpPr/>
              <p:nvPr/>
            </p:nvGrpSpPr>
            <p:grpSpPr>
              <a:xfrm>
                <a:off x="4419898" y="3977388"/>
                <a:ext cx="33497" cy="28692"/>
                <a:chOff x="4419898" y="3977388"/>
                <a:chExt cx="33497" cy="28692"/>
              </a:xfrm>
            </p:grpSpPr>
            <p:sp>
              <p:nvSpPr>
                <p:cNvPr id="3896" name="Google Shape;3896;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8" name="Google Shape;3898;p75"/>
              <p:cNvGrpSpPr/>
              <p:nvPr/>
            </p:nvGrpSpPr>
            <p:grpSpPr>
              <a:xfrm>
                <a:off x="4158930" y="4034684"/>
                <a:ext cx="33497" cy="28762"/>
                <a:chOff x="4158930" y="4034684"/>
                <a:chExt cx="33497" cy="28762"/>
              </a:xfrm>
            </p:grpSpPr>
            <p:sp>
              <p:nvSpPr>
                <p:cNvPr id="3899" name="Google Shape;3899;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1" name="Google Shape;3901;p75"/>
              <p:cNvGrpSpPr/>
              <p:nvPr/>
            </p:nvGrpSpPr>
            <p:grpSpPr>
              <a:xfrm>
                <a:off x="4134949" y="3957049"/>
                <a:ext cx="33497" cy="28770"/>
                <a:chOff x="4134949" y="3957049"/>
                <a:chExt cx="33497" cy="28770"/>
              </a:xfrm>
            </p:grpSpPr>
            <p:sp>
              <p:nvSpPr>
                <p:cNvPr id="3902" name="Google Shape;3902;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4" name="Google Shape;3904;p75"/>
              <p:cNvGrpSpPr/>
              <p:nvPr/>
            </p:nvGrpSpPr>
            <p:grpSpPr>
              <a:xfrm>
                <a:off x="4193653" y="4184403"/>
                <a:ext cx="43580" cy="37264"/>
                <a:chOff x="4193653" y="4184403"/>
                <a:chExt cx="43580" cy="37264"/>
              </a:xfrm>
            </p:grpSpPr>
            <p:sp>
              <p:nvSpPr>
                <p:cNvPr id="3905" name="Google Shape;3905;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7" name="Google Shape;3907;p75"/>
              <p:cNvGrpSpPr/>
              <p:nvPr/>
            </p:nvGrpSpPr>
            <p:grpSpPr>
              <a:xfrm>
                <a:off x="4343600" y="3943844"/>
                <a:ext cx="43580" cy="37312"/>
                <a:chOff x="4343600" y="3943844"/>
                <a:chExt cx="43580" cy="37312"/>
              </a:xfrm>
            </p:grpSpPr>
            <p:sp>
              <p:nvSpPr>
                <p:cNvPr id="3908" name="Google Shape;3908;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0" name="Google Shape;3910;p75"/>
              <p:cNvGrpSpPr/>
              <p:nvPr/>
            </p:nvGrpSpPr>
            <p:grpSpPr>
              <a:xfrm>
                <a:off x="4172339" y="3381693"/>
                <a:ext cx="31499" cy="27001"/>
                <a:chOff x="4172339" y="3381693"/>
                <a:chExt cx="31499" cy="27001"/>
              </a:xfrm>
            </p:grpSpPr>
            <p:sp>
              <p:nvSpPr>
                <p:cNvPr id="3911" name="Google Shape;3911;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916" name="Shape 3916"/>
        <p:cNvGrpSpPr/>
        <p:nvPr/>
      </p:nvGrpSpPr>
      <p:grpSpPr>
        <a:xfrm>
          <a:off x="0" y="0"/>
          <a:ext cx="0" cy="0"/>
          <a:chOff x="0" y="0"/>
          <a:chExt cx="0" cy="0"/>
        </a:xfrm>
      </p:grpSpPr>
      <p:grpSp>
        <p:nvGrpSpPr>
          <p:cNvPr id="3917" name="Google Shape;3917;p76"/>
          <p:cNvGrpSpPr/>
          <p:nvPr/>
        </p:nvGrpSpPr>
        <p:grpSpPr>
          <a:xfrm>
            <a:off x="729274" y="969771"/>
            <a:ext cx="2507799" cy="206239"/>
            <a:chOff x="106648" y="895722"/>
            <a:chExt cx="4481413" cy="374300"/>
          </a:xfrm>
        </p:grpSpPr>
        <p:grpSp>
          <p:nvGrpSpPr>
            <p:cNvPr id="3918" name="Google Shape;3918;p76"/>
            <p:cNvGrpSpPr/>
            <p:nvPr/>
          </p:nvGrpSpPr>
          <p:grpSpPr>
            <a:xfrm>
              <a:off x="2233276" y="895722"/>
              <a:ext cx="1082667" cy="223591"/>
              <a:chOff x="4808316" y="2800065"/>
              <a:chExt cx="1999386" cy="412910"/>
            </a:xfrm>
          </p:grpSpPr>
          <p:sp>
            <p:nvSpPr>
              <p:cNvPr id="3919" name="Google Shape;3919;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20" name="Google Shape;3920;p76"/>
              <p:cNvGrpSpPr/>
              <p:nvPr/>
            </p:nvGrpSpPr>
            <p:grpSpPr>
              <a:xfrm>
                <a:off x="4808316" y="2800065"/>
                <a:ext cx="92400" cy="411825"/>
                <a:chOff x="845575" y="2563700"/>
                <a:chExt cx="92400" cy="411825"/>
              </a:xfrm>
            </p:grpSpPr>
            <p:cxnSp>
              <p:nvCxnSpPr>
                <p:cNvPr id="3921" name="Google Shape;3921;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2" name="Google Shape;3922;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23" name="Google Shape;3923;p76"/>
            <p:cNvGrpSpPr/>
            <p:nvPr/>
          </p:nvGrpSpPr>
          <p:grpSpPr>
            <a:xfrm>
              <a:off x="106648" y="895722"/>
              <a:ext cx="1088401" cy="223591"/>
              <a:chOff x="881025" y="2800065"/>
              <a:chExt cx="2009975" cy="412910"/>
            </a:xfrm>
          </p:grpSpPr>
          <p:sp>
            <p:nvSpPr>
              <p:cNvPr id="3924" name="Google Shape;3924;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25" name="Google Shape;3925;p76"/>
              <p:cNvGrpSpPr/>
              <p:nvPr/>
            </p:nvGrpSpPr>
            <p:grpSpPr>
              <a:xfrm>
                <a:off x="881025" y="2800065"/>
                <a:ext cx="92400" cy="411825"/>
                <a:chOff x="845575" y="2563700"/>
                <a:chExt cx="92400" cy="411825"/>
              </a:xfrm>
            </p:grpSpPr>
            <p:cxnSp>
              <p:nvCxnSpPr>
                <p:cNvPr id="3926" name="Google Shape;3926;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7" name="Google Shape;3927;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28" name="Google Shape;3928;p76"/>
            <p:cNvGrpSpPr/>
            <p:nvPr/>
          </p:nvGrpSpPr>
          <p:grpSpPr>
            <a:xfrm>
              <a:off x="1172346" y="1047018"/>
              <a:ext cx="1083151" cy="223003"/>
              <a:chOff x="2849073" y="3079467"/>
              <a:chExt cx="2000279" cy="411825"/>
            </a:xfrm>
          </p:grpSpPr>
          <p:sp>
            <p:nvSpPr>
              <p:cNvPr id="3929" name="Google Shape;3929;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0" name="Google Shape;3930;p76"/>
              <p:cNvGrpSpPr/>
              <p:nvPr/>
            </p:nvGrpSpPr>
            <p:grpSpPr>
              <a:xfrm rot="10800000">
                <a:off x="2849073" y="3079467"/>
                <a:ext cx="92400" cy="411825"/>
                <a:chOff x="2070100" y="2563700"/>
                <a:chExt cx="92400" cy="411825"/>
              </a:xfrm>
            </p:grpSpPr>
            <p:cxnSp>
              <p:nvCxnSpPr>
                <p:cNvPr id="3931" name="Google Shape;3931;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2" name="Google Shape;3932;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33" name="Google Shape;3933;p76"/>
            <p:cNvGrpSpPr/>
            <p:nvPr/>
          </p:nvGrpSpPr>
          <p:grpSpPr>
            <a:xfrm>
              <a:off x="3290132" y="1047018"/>
              <a:ext cx="1297929" cy="223003"/>
              <a:chOff x="6760035" y="3079467"/>
              <a:chExt cx="2396914" cy="411825"/>
            </a:xfrm>
          </p:grpSpPr>
          <p:sp>
            <p:nvSpPr>
              <p:cNvPr id="3934" name="Google Shape;3934;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5" name="Google Shape;3935;p76"/>
              <p:cNvGrpSpPr/>
              <p:nvPr/>
            </p:nvGrpSpPr>
            <p:grpSpPr>
              <a:xfrm rot="10800000">
                <a:off x="6760035" y="3079467"/>
                <a:ext cx="92400" cy="411825"/>
                <a:chOff x="2070100" y="2563700"/>
                <a:chExt cx="92400" cy="411825"/>
              </a:xfrm>
            </p:grpSpPr>
            <p:cxnSp>
              <p:nvCxnSpPr>
                <p:cNvPr id="3936" name="Google Shape;3936;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7" name="Google Shape;3937;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938" name="Google Shape;3938;p76"/>
          <p:cNvGrpSpPr/>
          <p:nvPr/>
        </p:nvGrpSpPr>
        <p:grpSpPr>
          <a:xfrm>
            <a:off x="2147036" y="3369142"/>
            <a:ext cx="1086701" cy="799429"/>
            <a:chOff x="2183288" y="3555572"/>
            <a:chExt cx="1136241" cy="835873"/>
          </a:xfrm>
        </p:grpSpPr>
        <p:sp>
          <p:nvSpPr>
            <p:cNvPr id="3939" name="Google Shape;3939;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40" name="Google Shape;3940;p76"/>
            <p:cNvGrpSpPr/>
            <p:nvPr/>
          </p:nvGrpSpPr>
          <p:grpSpPr>
            <a:xfrm>
              <a:off x="2205895" y="3637269"/>
              <a:ext cx="1089848" cy="724993"/>
              <a:chOff x="2205895" y="3637269"/>
              <a:chExt cx="1089848" cy="724993"/>
            </a:xfrm>
          </p:grpSpPr>
          <p:sp>
            <p:nvSpPr>
              <p:cNvPr id="3941" name="Google Shape;3941;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47" name="Google Shape;3947;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48" name="Google Shape;3948;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9" name="Google Shape;3949;p76"/>
            <p:cNvGrpSpPr/>
            <p:nvPr/>
          </p:nvGrpSpPr>
          <p:grpSpPr>
            <a:xfrm>
              <a:off x="3173850" y="3779426"/>
              <a:ext cx="145679" cy="70048"/>
              <a:chOff x="3173850" y="3779426"/>
              <a:chExt cx="145679" cy="70048"/>
            </a:xfrm>
          </p:grpSpPr>
          <p:cxnSp>
            <p:nvCxnSpPr>
              <p:cNvPr id="3950" name="Google Shape;3950;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51" name="Google Shape;3951;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2" name="Google Shape;3952;p76"/>
            <p:cNvGrpSpPr/>
            <p:nvPr/>
          </p:nvGrpSpPr>
          <p:grpSpPr>
            <a:xfrm>
              <a:off x="2183288" y="4139483"/>
              <a:ext cx="145133" cy="70048"/>
              <a:chOff x="2183288" y="4139483"/>
              <a:chExt cx="145133" cy="70048"/>
            </a:xfrm>
          </p:grpSpPr>
          <p:cxnSp>
            <p:nvCxnSpPr>
              <p:cNvPr id="3953" name="Google Shape;3953;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54" name="Google Shape;3954;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5" name="Google Shape;3955;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56" name="Google Shape;3956;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57" name="Google Shape;3957;p76"/>
            <p:cNvGrpSpPr/>
            <p:nvPr/>
          </p:nvGrpSpPr>
          <p:grpSpPr>
            <a:xfrm>
              <a:off x="2943836" y="4268886"/>
              <a:ext cx="60717" cy="122559"/>
              <a:chOff x="2943836" y="4268886"/>
              <a:chExt cx="60717" cy="122559"/>
            </a:xfrm>
          </p:grpSpPr>
          <p:sp>
            <p:nvSpPr>
              <p:cNvPr id="3958" name="Google Shape;3958;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59" name="Google Shape;3959;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60" name="Google Shape;3960;p76"/>
          <p:cNvGrpSpPr/>
          <p:nvPr/>
        </p:nvGrpSpPr>
        <p:grpSpPr>
          <a:xfrm>
            <a:off x="3409981" y="1290142"/>
            <a:ext cx="1675870" cy="758251"/>
            <a:chOff x="3530532" y="1496185"/>
            <a:chExt cx="1562000" cy="706730"/>
          </a:xfrm>
        </p:grpSpPr>
        <p:cxnSp>
          <p:nvCxnSpPr>
            <p:cNvPr id="3961" name="Google Shape;3961;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62" name="Google Shape;3962;p76"/>
            <p:cNvGrpSpPr/>
            <p:nvPr/>
          </p:nvGrpSpPr>
          <p:grpSpPr>
            <a:xfrm>
              <a:off x="3530532" y="1496185"/>
              <a:ext cx="323430" cy="463587"/>
              <a:chOff x="3530532" y="1496185"/>
              <a:chExt cx="323430" cy="463587"/>
            </a:xfrm>
          </p:grpSpPr>
          <p:grpSp>
            <p:nvGrpSpPr>
              <p:cNvPr id="3963" name="Google Shape;3963;p76"/>
              <p:cNvGrpSpPr/>
              <p:nvPr/>
            </p:nvGrpSpPr>
            <p:grpSpPr>
              <a:xfrm>
                <a:off x="3567462" y="1496185"/>
                <a:ext cx="286500" cy="361376"/>
                <a:chOff x="3567462" y="1496185"/>
                <a:chExt cx="286500" cy="361376"/>
              </a:xfrm>
            </p:grpSpPr>
            <p:cxnSp>
              <p:nvCxnSpPr>
                <p:cNvPr id="3964" name="Google Shape;3964;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5" name="Google Shape;3965;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66" name="Google Shape;3966;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67" name="Google Shape;3967;p76"/>
            <p:cNvGrpSpPr/>
            <p:nvPr/>
          </p:nvGrpSpPr>
          <p:grpSpPr>
            <a:xfrm>
              <a:off x="3891569" y="1779209"/>
              <a:ext cx="323945" cy="423706"/>
              <a:chOff x="3891569" y="1779209"/>
              <a:chExt cx="323945" cy="423706"/>
            </a:xfrm>
          </p:grpSpPr>
          <p:grpSp>
            <p:nvGrpSpPr>
              <p:cNvPr id="3968" name="Google Shape;3968;p76"/>
              <p:cNvGrpSpPr/>
              <p:nvPr/>
            </p:nvGrpSpPr>
            <p:grpSpPr>
              <a:xfrm>
                <a:off x="3929014" y="1881638"/>
                <a:ext cx="286500" cy="321278"/>
                <a:chOff x="3929014" y="1881638"/>
                <a:chExt cx="286500" cy="321278"/>
              </a:xfrm>
            </p:grpSpPr>
            <p:cxnSp>
              <p:nvCxnSpPr>
                <p:cNvPr id="3969" name="Google Shape;3969;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70" name="Google Shape;3970;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1" name="Google Shape;3971;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2" name="Google Shape;3972;p76"/>
            <p:cNvGrpSpPr/>
            <p:nvPr/>
          </p:nvGrpSpPr>
          <p:grpSpPr>
            <a:xfrm>
              <a:off x="4252606" y="1496185"/>
              <a:ext cx="324721" cy="463587"/>
              <a:chOff x="4252606" y="1496185"/>
              <a:chExt cx="324721" cy="463587"/>
            </a:xfrm>
          </p:grpSpPr>
          <p:grpSp>
            <p:nvGrpSpPr>
              <p:cNvPr id="3973" name="Google Shape;3973;p76"/>
              <p:cNvGrpSpPr/>
              <p:nvPr/>
            </p:nvGrpSpPr>
            <p:grpSpPr>
              <a:xfrm>
                <a:off x="4290828" y="1496185"/>
                <a:ext cx="286500" cy="361376"/>
                <a:chOff x="4290828" y="1496185"/>
                <a:chExt cx="286500" cy="361376"/>
              </a:xfrm>
            </p:grpSpPr>
            <p:cxnSp>
              <p:nvCxnSpPr>
                <p:cNvPr id="3974" name="Google Shape;3974;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75" name="Google Shape;3975;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6" name="Google Shape;3976;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7" name="Google Shape;3977;p76"/>
            <p:cNvGrpSpPr/>
            <p:nvPr/>
          </p:nvGrpSpPr>
          <p:grpSpPr>
            <a:xfrm>
              <a:off x="4613643" y="1763716"/>
              <a:ext cx="325308" cy="439200"/>
              <a:chOff x="4613643" y="1763716"/>
              <a:chExt cx="325308" cy="439200"/>
            </a:xfrm>
          </p:grpSpPr>
          <p:grpSp>
            <p:nvGrpSpPr>
              <p:cNvPr id="3978" name="Google Shape;3978;p76"/>
              <p:cNvGrpSpPr/>
              <p:nvPr/>
            </p:nvGrpSpPr>
            <p:grpSpPr>
              <a:xfrm>
                <a:off x="4652451" y="1879538"/>
                <a:ext cx="286500" cy="323378"/>
                <a:chOff x="4652451" y="1879538"/>
                <a:chExt cx="286500" cy="323378"/>
              </a:xfrm>
            </p:grpSpPr>
            <p:cxnSp>
              <p:nvCxnSpPr>
                <p:cNvPr id="3979" name="Google Shape;3979;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80" name="Google Shape;3980;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81" name="Google Shape;3981;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82" name="Google Shape;3982;p76"/>
          <p:cNvGrpSpPr/>
          <p:nvPr/>
        </p:nvGrpSpPr>
        <p:grpSpPr>
          <a:xfrm>
            <a:off x="3421841" y="2143768"/>
            <a:ext cx="1652173" cy="391517"/>
            <a:chOff x="3512551" y="2358270"/>
            <a:chExt cx="1597383" cy="378533"/>
          </a:xfrm>
        </p:grpSpPr>
        <p:cxnSp>
          <p:nvCxnSpPr>
            <p:cNvPr id="3983" name="Google Shape;3983;p76"/>
            <p:cNvCxnSpPr>
              <a:stCxn id="3984" idx="6"/>
              <a:endCxn id="398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86" name="Google Shape;3986;p76"/>
            <p:cNvGrpSpPr/>
            <p:nvPr/>
          </p:nvGrpSpPr>
          <p:grpSpPr>
            <a:xfrm>
              <a:off x="3512551" y="2358270"/>
              <a:ext cx="225647" cy="307714"/>
              <a:chOff x="2182679" y="2004714"/>
              <a:chExt cx="792300" cy="1080458"/>
            </a:xfrm>
          </p:grpSpPr>
          <p:cxnSp>
            <p:nvCxnSpPr>
              <p:cNvPr id="3987" name="Google Shape;3987;p76"/>
              <p:cNvCxnSpPr>
                <a:stCxn id="398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9" name="Google Shape;3989;p76"/>
            <p:cNvGrpSpPr/>
            <p:nvPr/>
          </p:nvGrpSpPr>
          <p:grpSpPr>
            <a:xfrm>
              <a:off x="3969644" y="2440153"/>
              <a:ext cx="225853" cy="296651"/>
              <a:chOff x="3775710" y="1729289"/>
              <a:chExt cx="136500" cy="179289"/>
            </a:xfrm>
          </p:grpSpPr>
          <p:cxnSp>
            <p:nvCxnSpPr>
              <p:cNvPr id="3990" name="Google Shape;3990;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91" name="Google Shape;3991;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3" name="Google Shape;3993;p76"/>
            <p:cNvGrpSpPr/>
            <p:nvPr/>
          </p:nvGrpSpPr>
          <p:grpSpPr>
            <a:xfrm>
              <a:off x="4427051" y="2358270"/>
              <a:ext cx="225647" cy="307714"/>
              <a:chOff x="5393704" y="2004714"/>
              <a:chExt cx="792300" cy="1080458"/>
            </a:xfrm>
          </p:grpSpPr>
          <p:cxnSp>
            <p:nvCxnSpPr>
              <p:cNvPr id="3994" name="Google Shape;3994;p76"/>
              <p:cNvCxnSpPr>
                <a:stCxn id="399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96" name="Google Shape;3996;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7" name="Google Shape;3997;p76"/>
            <p:cNvGrpSpPr/>
            <p:nvPr/>
          </p:nvGrpSpPr>
          <p:grpSpPr>
            <a:xfrm>
              <a:off x="4884287" y="2440252"/>
              <a:ext cx="225647" cy="296532"/>
              <a:chOff x="6999166" y="2292572"/>
              <a:chExt cx="792300" cy="1041192"/>
            </a:xfrm>
          </p:grpSpPr>
          <p:cxnSp>
            <p:nvCxnSpPr>
              <p:cNvPr id="3998" name="Google Shape;3998;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85" name="Google Shape;3985;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0" name="Google Shape;4000;p76"/>
          <p:cNvGrpSpPr/>
          <p:nvPr/>
        </p:nvGrpSpPr>
        <p:grpSpPr>
          <a:xfrm>
            <a:off x="6842649" y="979967"/>
            <a:ext cx="1581844" cy="732818"/>
            <a:chOff x="634175" y="2986275"/>
            <a:chExt cx="3147949" cy="1458344"/>
          </a:xfrm>
        </p:grpSpPr>
        <p:cxnSp>
          <p:nvCxnSpPr>
            <p:cNvPr id="4001" name="Google Shape;4001;p76"/>
            <p:cNvCxnSpPr>
              <a:stCxn id="4002" idx="4"/>
              <a:endCxn id="400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04" name="Google Shape;4004;p76"/>
            <p:cNvCxnSpPr>
              <a:stCxn id="4003" idx="0"/>
              <a:endCxn id="400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06" name="Google Shape;4006;p76"/>
            <p:cNvCxnSpPr>
              <a:stCxn id="4005" idx="4"/>
              <a:endCxn id="400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08" name="Google Shape;4008;p76"/>
            <p:cNvCxnSpPr>
              <a:stCxn id="4007" idx="0"/>
              <a:endCxn id="400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09" name="Google Shape;4009;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005" name="Google Shape;4005;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002" name="Google Shape;4002;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007" name="Google Shape;4007;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4003" name="Google Shape;4003;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010" name="Google Shape;4010;p76"/>
          <p:cNvGrpSpPr/>
          <p:nvPr/>
        </p:nvGrpSpPr>
        <p:grpSpPr>
          <a:xfrm>
            <a:off x="3410364" y="2674277"/>
            <a:ext cx="1675128" cy="313674"/>
            <a:chOff x="998425" y="1182125"/>
            <a:chExt cx="1065400" cy="199500"/>
          </a:xfrm>
        </p:grpSpPr>
        <p:sp>
          <p:nvSpPr>
            <p:cNvPr id="4011" name="Google Shape;4011;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6" name="Google Shape;4016;p76"/>
          <p:cNvGrpSpPr/>
          <p:nvPr/>
        </p:nvGrpSpPr>
        <p:grpSpPr>
          <a:xfrm>
            <a:off x="3410363" y="3630244"/>
            <a:ext cx="1675129" cy="525345"/>
            <a:chOff x="5194708" y="3484366"/>
            <a:chExt cx="3148148" cy="987304"/>
          </a:xfrm>
        </p:grpSpPr>
        <p:grpSp>
          <p:nvGrpSpPr>
            <p:cNvPr id="4017" name="Google Shape;4017;p76"/>
            <p:cNvGrpSpPr/>
            <p:nvPr/>
          </p:nvGrpSpPr>
          <p:grpSpPr>
            <a:xfrm>
              <a:off x="7531521" y="3484366"/>
              <a:ext cx="811335" cy="987304"/>
              <a:chOff x="3379425" y="1617275"/>
              <a:chExt cx="1090650" cy="1327200"/>
            </a:xfrm>
          </p:grpSpPr>
          <p:sp>
            <p:nvSpPr>
              <p:cNvPr id="4018" name="Google Shape;4018;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1" name="Google Shape;4021;p76"/>
            <p:cNvGrpSpPr/>
            <p:nvPr/>
          </p:nvGrpSpPr>
          <p:grpSpPr>
            <a:xfrm>
              <a:off x="6752546" y="3484366"/>
              <a:ext cx="811428" cy="987304"/>
              <a:chOff x="2332275" y="1617275"/>
              <a:chExt cx="1090775" cy="1327200"/>
            </a:xfrm>
          </p:grpSpPr>
          <p:sp>
            <p:nvSpPr>
              <p:cNvPr id="4022" name="Google Shape;4022;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5" name="Google Shape;4025;p76"/>
            <p:cNvGrpSpPr/>
            <p:nvPr/>
          </p:nvGrpSpPr>
          <p:grpSpPr>
            <a:xfrm>
              <a:off x="5973664" y="3484366"/>
              <a:ext cx="811335" cy="987304"/>
              <a:chOff x="1285250" y="1617275"/>
              <a:chExt cx="1090650" cy="1327200"/>
            </a:xfrm>
          </p:grpSpPr>
          <p:sp>
            <p:nvSpPr>
              <p:cNvPr id="4026" name="Google Shape;4026;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76"/>
            <p:cNvGrpSpPr/>
            <p:nvPr/>
          </p:nvGrpSpPr>
          <p:grpSpPr>
            <a:xfrm>
              <a:off x="5194708" y="3484366"/>
              <a:ext cx="811409" cy="987304"/>
              <a:chOff x="238125" y="1617275"/>
              <a:chExt cx="1090750" cy="1327200"/>
            </a:xfrm>
          </p:grpSpPr>
          <p:sp>
            <p:nvSpPr>
              <p:cNvPr id="4030" name="Google Shape;4030;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3" name="Google Shape;4033;p76"/>
          <p:cNvGrpSpPr/>
          <p:nvPr/>
        </p:nvGrpSpPr>
        <p:grpSpPr>
          <a:xfrm>
            <a:off x="6844048" y="2276133"/>
            <a:ext cx="1579046" cy="522230"/>
            <a:chOff x="6853641" y="2534077"/>
            <a:chExt cx="1515545" cy="501229"/>
          </a:xfrm>
        </p:grpSpPr>
        <p:grpSp>
          <p:nvGrpSpPr>
            <p:cNvPr id="4034" name="Google Shape;4034;p76"/>
            <p:cNvGrpSpPr/>
            <p:nvPr/>
          </p:nvGrpSpPr>
          <p:grpSpPr>
            <a:xfrm>
              <a:off x="6853641" y="2618923"/>
              <a:ext cx="1515545" cy="324556"/>
              <a:chOff x="6853641" y="2618923"/>
              <a:chExt cx="1515545" cy="324556"/>
            </a:xfrm>
          </p:grpSpPr>
          <p:sp>
            <p:nvSpPr>
              <p:cNvPr id="4035" name="Google Shape;4035;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40" name="Google Shape;4040;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5" name="Google Shape;4045;p76"/>
          <p:cNvGrpSpPr/>
          <p:nvPr/>
        </p:nvGrpSpPr>
        <p:grpSpPr>
          <a:xfrm>
            <a:off x="3438940" y="3151173"/>
            <a:ext cx="1617976" cy="346616"/>
            <a:chOff x="1808063" y="4294338"/>
            <a:chExt cx="3370782" cy="721817"/>
          </a:xfrm>
        </p:grpSpPr>
        <p:sp>
          <p:nvSpPr>
            <p:cNvPr id="4046" name="Google Shape;4046;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6" name="Google Shape;4056;p76"/>
          <p:cNvGrpSpPr/>
          <p:nvPr/>
        </p:nvGrpSpPr>
        <p:grpSpPr>
          <a:xfrm>
            <a:off x="5264936" y="3817923"/>
            <a:ext cx="1417067" cy="350605"/>
            <a:chOff x="4234950" y="2101012"/>
            <a:chExt cx="4219974" cy="1044090"/>
          </a:xfrm>
        </p:grpSpPr>
        <p:sp>
          <p:nvSpPr>
            <p:cNvPr id="4057" name="Google Shape;4057;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76"/>
          <p:cNvGrpSpPr/>
          <p:nvPr/>
        </p:nvGrpSpPr>
        <p:grpSpPr>
          <a:xfrm>
            <a:off x="6840408" y="1808681"/>
            <a:ext cx="1586327" cy="371557"/>
            <a:chOff x="1247650" y="2075423"/>
            <a:chExt cx="6648477" cy="1557238"/>
          </a:xfrm>
        </p:grpSpPr>
        <p:sp>
          <p:nvSpPr>
            <p:cNvPr id="4074" name="Google Shape;4074;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80" name="Google Shape;4080;p76"/>
          <p:cNvGrpSpPr/>
          <p:nvPr/>
        </p:nvGrpSpPr>
        <p:grpSpPr>
          <a:xfrm>
            <a:off x="5271678" y="961870"/>
            <a:ext cx="1415601" cy="1648533"/>
            <a:chOff x="1839112" y="2209163"/>
            <a:chExt cx="1918159" cy="2233784"/>
          </a:xfrm>
        </p:grpSpPr>
        <p:sp>
          <p:nvSpPr>
            <p:cNvPr id="4081" name="Google Shape;4081;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84" name="Google Shape;4084;p76"/>
            <p:cNvCxnSpPr>
              <a:stCxn id="4081" idx="6"/>
              <a:endCxn id="408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85" name="Google Shape;4085;p76"/>
            <p:cNvCxnSpPr>
              <a:stCxn id="4082" idx="4"/>
              <a:endCxn id="408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87" name="Google Shape;4087;p76"/>
            <p:cNvCxnSpPr>
              <a:stCxn id="4086" idx="6"/>
              <a:endCxn id="408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88" name="Google Shape;4088;p76"/>
            <p:cNvCxnSpPr>
              <a:stCxn id="4083" idx="4"/>
              <a:endCxn id="408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86" name="Google Shape;4086;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91" name="Google Shape;4091;p76"/>
            <p:cNvCxnSpPr>
              <a:endCxn id="409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92" name="Google Shape;4092;p76"/>
          <p:cNvGrpSpPr/>
          <p:nvPr/>
        </p:nvGrpSpPr>
        <p:grpSpPr>
          <a:xfrm>
            <a:off x="3428944" y="979954"/>
            <a:ext cx="1637968" cy="154942"/>
            <a:chOff x="238125" y="2506075"/>
            <a:chExt cx="7115411" cy="673075"/>
          </a:xfrm>
        </p:grpSpPr>
        <p:sp>
          <p:nvSpPr>
            <p:cNvPr id="4093" name="Google Shape;4093;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98" name="Google Shape;4098;p76"/>
          <p:cNvGrpSpPr/>
          <p:nvPr/>
        </p:nvGrpSpPr>
        <p:grpSpPr>
          <a:xfrm>
            <a:off x="1969680" y="1294672"/>
            <a:ext cx="1262932" cy="785408"/>
            <a:chOff x="548861" y="389676"/>
            <a:chExt cx="3843371" cy="2390163"/>
          </a:xfrm>
        </p:grpSpPr>
        <p:cxnSp>
          <p:nvCxnSpPr>
            <p:cNvPr id="4099" name="Google Shape;4099;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0" name="Google Shape;4100;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1" name="Google Shape;4101;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2" name="Google Shape;4102;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03" name="Google Shape;4103;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04" name="Google Shape;4104;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05" name="Google Shape;4105;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06" name="Google Shape;4106;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2" name="Google Shape;4112;p76"/>
          <p:cNvGrpSpPr/>
          <p:nvPr/>
        </p:nvGrpSpPr>
        <p:grpSpPr>
          <a:xfrm>
            <a:off x="757812" y="2401550"/>
            <a:ext cx="1412054" cy="633562"/>
            <a:chOff x="1187400" y="2529299"/>
            <a:chExt cx="6769193" cy="2241903"/>
          </a:xfrm>
        </p:grpSpPr>
        <p:sp>
          <p:nvSpPr>
            <p:cNvPr id="4113" name="Google Shape;4113;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14" name="Google Shape;4114;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5" name="Google Shape;4115;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6" name="Google Shape;4116;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7" name="Google Shape;4117;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8" name="Google Shape;4118;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9" name="Google Shape;4119;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20" name="Google Shape;4120;p76"/>
            <p:cNvCxnSpPr>
              <a:stCxn id="4113" idx="2"/>
              <a:endCxn id="411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1" name="Google Shape;4121;p76"/>
            <p:cNvCxnSpPr>
              <a:stCxn id="4115" idx="0"/>
              <a:endCxn id="411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2" name="Google Shape;4122;p76"/>
            <p:cNvCxnSpPr>
              <a:stCxn id="4115" idx="2"/>
              <a:endCxn id="411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3" name="Google Shape;4123;p76"/>
            <p:cNvCxnSpPr>
              <a:stCxn id="4116" idx="0"/>
              <a:endCxn id="411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4" name="Google Shape;4124;p76"/>
            <p:cNvCxnSpPr>
              <a:stCxn id="4114" idx="2"/>
              <a:endCxn id="411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5" name="Google Shape;4125;p76"/>
            <p:cNvCxnSpPr>
              <a:stCxn id="4118" idx="0"/>
              <a:endCxn id="411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26" name="Google Shape;4126;p76"/>
          <p:cNvGrpSpPr/>
          <p:nvPr/>
        </p:nvGrpSpPr>
        <p:grpSpPr>
          <a:xfrm>
            <a:off x="6844058" y="2894258"/>
            <a:ext cx="1579035" cy="540873"/>
            <a:chOff x="6895650" y="3126697"/>
            <a:chExt cx="1436662" cy="492105"/>
          </a:xfrm>
        </p:grpSpPr>
        <p:sp>
          <p:nvSpPr>
            <p:cNvPr id="4127" name="Google Shape;4127;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32" name="Google Shape;4132;p76"/>
            <p:cNvGrpSpPr/>
            <p:nvPr/>
          </p:nvGrpSpPr>
          <p:grpSpPr>
            <a:xfrm>
              <a:off x="6995957" y="3335810"/>
              <a:ext cx="1230393" cy="71754"/>
              <a:chOff x="6995957" y="3287964"/>
              <a:chExt cx="1230393" cy="71754"/>
            </a:xfrm>
          </p:grpSpPr>
          <p:sp>
            <p:nvSpPr>
              <p:cNvPr id="4133" name="Google Shape;4133;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38" name="Google Shape;4138;p76"/>
          <p:cNvGrpSpPr/>
          <p:nvPr/>
        </p:nvGrpSpPr>
        <p:grpSpPr>
          <a:xfrm>
            <a:off x="6842640" y="3531021"/>
            <a:ext cx="1581862" cy="650625"/>
            <a:chOff x="6777990" y="3710194"/>
            <a:chExt cx="1646915" cy="677382"/>
          </a:xfrm>
        </p:grpSpPr>
        <p:grpSp>
          <p:nvGrpSpPr>
            <p:cNvPr id="4139" name="Google Shape;4139;p76"/>
            <p:cNvGrpSpPr/>
            <p:nvPr/>
          </p:nvGrpSpPr>
          <p:grpSpPr>
            <a:xfrm>
              <a:off x="6777990" y="3874492"/>
              <a:ext cx="411129" cy="513083"/>
              <a:chOff x="6777990" y="3874492"/>
              <a:chExt cx="411129" cy="513083"/>
            </a:xfrm>
          </p:grpSpPr>
          <p:cxnSp>
            <p:nvCxnSpPr>
              <p:cNvPr id="4140" name="Google Shape;4140;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1" name="Google Shape;4141;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2" name="Google Shape;4142;p76"/>
            <p:cNvGrpSpPr/>
            <p:nvPr/>
          </p:nvGrpSpPr>
          <p:grpSpPr>
            <a:xfrm>
              <a:off x="7188425" y="3710194"/>
              <a:ext cx="411123" cy="520535"/>
              <a:chOff x="7188425" y="3710194"/>
              <a:chExt cx="411123" cy="520535"/>
            </a:xfrm>
          </p:grpSpPr>
          <p:cxnSp>
            <p:nvCxnSpPr>
              <p:cNvPr id="4143" name="Google Shape;4143;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4" name="Google Shape;4144;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5" name="Google Shape;4145;p76"/>
            <p:cNvGrpSpPr/>
            <p:nvPr/>
          </p:nvGrpSpPr>
          <p:grpSpPr>
            <a:xfrm>
              <a:off x="7603341" y="3874492"/>
              <a:ext cx="411474" cy="513083"/>
              <a:chOff x="7603341" y="3874492"/>
              <a:chExt cx="411474" cy="513083"/>
            </a:xfrm>
          </p:grpSpPr>
          <p:cxnSp>
            <p:nvCxnSpPr>
              <p:cNvPr id="4146" name="Google Shape;4146;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7" name="Google Shape;4147;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8" name="Google Shape;4148;p76"/>
            <p:cNvGrpSpPr/>
            <p:nvPr/>
          </p:nvGrpSpPr>
          <p:grpSpPr>
            <a:xfrm>
              <a:off x="8013776" y="3722847"/>
              <a:ext cx="411129" cy="507881"/>
              <a:chOff x="8013776" y="3722847"/>
              <a:chExt cx="411129" cy="507881"/>
            </a:xfrm>
          </p:grpSpPr>
          <p:cxnSp>
            <p:nvCxnSpPr>
              <p:cNvPr id="4149" name="Google Shape;4149;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50" name="Google Shape;4150;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51" name="Google Shape;4151;p76"/>
          <p:cNvGrpSpPr/>
          <p:nvPr/>
        </p:nvGrpSpPr>
        <p:grpSpPr>
          <a:xfrm>
            <a:off x="5262155" y="2703861"/>
            <a:ext cx="1421889" cy="1020603"/>
            <a:chOff x="5190863" y="2824811"/>
            <a:chExt cx="1544860" cy="1108869"/>
          </a:xfrm>
        </p:grpSpPr>
        <p:grpSp>
          <p:nvGrpSpPr>
            <p:cNvPr id="4152" name="Google Shape;4152;p76"/>
            <p:cNvGrpSpPr/>
            <p:nvPr/>
          </p:nvGrpSpPr>
          <p:grpSpPr>
            <a:xfrm>
              <a:off x="5938695" y="3176919"/>
              <a:ext cx="685761" cy="404739"/>
              <a:chOff x="5938695" y="3176919"/>
              <a:chExt cx="685761" cy="404739"/>
            </a:xfrm>
          </p:grpSpPr>
          <p:grpSp>
            <p:nvGrpSpPr>
              <p:cNvPr id="4153" name="Google Shape;4153;p76"/>
              <p:cNvGrpSpPr/>
              <p:nvPr/>
            </p:nvGrpSpPr>
            <p:grpSpPr>
              <a:xfrm>
                <a:off x="5938695" y="3176919"/>
                <a:ext cx="685761" cy="404739"/>
                <a:chOff x="5938695" y="3176919"/>
                <a:chExt cx="685761" cy="404739"/>
              </a:xfrm>
            </p:grpSpPr>
            <p:sp>
              <p:nvSpPr>
                <p:cNvPr id="4154" name="Google Shape;4154;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56" name="Google Shape;4156;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76"/>
            <p:cNvGrpSpPr/>
            <p:nvPr/>
          </p:nvGrpSpPr>
          <p:grpSpPr>
            <a:xfrm>
              <a:off x="5305233" y="3176835"/>
              <a:ext cx="685971" cy="404655"/>
              <a:chOff x="5305233" y="3176835"/>
              <a:chExt cx="685971" cy="404655"/>
            </a:xfrm>
          </p:grpSpPr>
          <p:grpSp>
            <p:nvGrpSpPr>
              <p:cNvPr id="4158" name="Google Shape;4158;p76"/>
              <p:cNvGrpSpPr/>
              <p:nvPr/>
            </p:nvGrpSpPr>
            <p:grpSpPr>
              <a:xfrm>
                <a:off x="5305233" y="3176835"/>
                <a:ext cx="685971" cy="404655"/>
                <a:chOff x="5305233" y="3176835"/>
                <a:chExt cx="685971" cy="404655"/>
              </a:xfrm>
            </p:grpSpPr>
            <p:sp>
              <p:nvSpPr>
                <p:cNvPr id="4159" name="Google Shape;4159;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1" name="Google Shape;4161;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2" name="Google Shape;4162;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3" name="Google Shape;4163;p76"/>
            <p:cNvGrpSpPr/>
            <p:nvPr/>
          </p:nvGrpSpPr>
          <p:grpSpPr>
            <a:xfrm>
              <a:off x="5657361" y="2824811"/>
              <a:ext cx="1078361" cy="404655"/>
              <a:chOff x="5657361" y="2824811"/>
              <a:chExt cx="1078361" cy="404655"/>
            </a:xfrm>
          </p:grpSpPr>
          <p:grpSp>
            <p:nvGrpSpPr>
              <p:cNvPr id="4164" name="Google Shape;4164;p76"/>
              <p:cNvGrpSpPr/>
              <p:nvPr/>
            </p:nvGrpSpPr>
            <p:grpSpPr>
              <a:xfrm>
                <a:off x="5657361" y="2824811"/>
                <a:ext cx="1078361" cy="404655"/>
                <a:chOff x="5657361" y="2824811"/>
                <a:chExt cx="1078361" cy="404655"/>
              </a:xfrm>
            </p:grpSpPr>
            <p:grpSp>
              <p:nvGrpSpPr>
                <p:cNvPr id="4165" name="Google Shape;4165;p76"/>
                <p:cNvGrpSpPr/>
                <p:nvPr/>
              </p:nvGrpSpPr>
              <p:grpSpPr>
                <a:xfrm>
                  <a:off x="5938485" y="2824811"/>
                  <a:ext cx="797237" cy="404655"/>
                  <a:chOff x="5938485" y="2824811"/>
                  <a:chExt cx="797237" cy="404655"/>
                </a:xfrm>
              </p:grpSpPr>
              <p:sp>
                <p:nvSpPr>
                  <p:cNvPr id="4166" name="Google Shape;4166;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8" name="Google Shape;4168;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9" name="Google Shape;4169;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0" name="Google Shape;4170;p76"/>
            <p:cNvGrpSpPr/>
            <p:nvPr/>
          </p:nvGrpSpPr>
          <p:grpSpPr>
            <a:xfrm>
              <a:off x="5190863" y="3528942"/>
              <a:ext cx="1078026" cy="404739"/>
              <a:chOff x="5190863" y="3528942"/>
              <a:chExt cx="1078026" cy="404739"/>
            </a:xfrm>
          </p:grpSpPr>
          <p:sp>
            <p:nvSpPr>
              <p:cNvPr id="4171" name="Google Shape;4171;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72" name="Google Shape;4172;p76"/>
              <p:cNvGrpSpPr/>
              <p:nvPr/>
            </p:nvGrpSpPr>
            <p:grpSpPr>
              <a:xfrm>
                <a:off x="5190863" y="3528942"/>
                <a:ext cx="1078026" cy="404739"/>
                <a:chOff x="5190863" y="3528942"/>
                <a:chExt cx="1078026" cy="404739"/>
              </a:xfrm>
            </p:grpSpPr>
            <p:sp>
              <p:nvSpPr>
                <p:cNvPr id="4173" name="Google Shape;4173;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75" name="Google Shape;4175;p76"/>
          <p:cNvGrpSpPr/>
          <p:nvPr/>
        </p:nvGrpSpPr>
        <p:grpSpPr>
          <a:xfrm>
            <a:off x="728162" y="1268329"/>
            <a:ext cx="1086719" cy="879487"/>
            <a:chOff x="803162" y="1474292"/>
            <a:chExt cx="1086719" cy="879487"/>
          </a:xfrm>
        </p:grpSpPr>
        <p:grpSp>
          <p:nvGrpSpPr>
            <p:cNvPr id="4176" name="Google Shape;4176;p76"/>
            <p:cNvGrpSpPr/>
            <p:nvPr/>
          </p:nvGrpSpPr>
          <p:grpSpPr>
            <a:xfrm>
              <a:off x="803162" y="1625948"/>
              <a:ext cx="445856" cy="576579"/>
              <a:chOff x="803162" y="1625948"/>
              <a:chExt cx="445856" cy="576579"/>
            </a:xfrm>
          </p:grpSpPr>
          <p:sp>
            <p:nvSpPr>
              <p:cNvPr id="4177" name="Google Shape;4177;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78" name="Google Shape;4178;p76"/>
              <p:cNvGrpSpPr/>
              <p:nvPr/>
            </p:nvGrpSpPr>
            <p:grpSpPr>
              <a:xfrm>
                <a:off x="1056023" y="1625948"/>
                <a:ext cx="192995" cy="576579"/>
                <a:chOff x="1056023" y="1625948"/>
                <a:chExt cx="192995" cy="576579"/>
              </a:xfrm>
            </p:grpSpPr>
            <p:sp>
              <p:nvSpPr>
                <p:cNvPr id="4179" name="Google Shape;4179;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84" name="Google Shape;4184;p76"/>
            <p:cNvGrpSpPr/>
            <p:nvPr/>
          </p:nvGrpSpPr>
          <p:grpSpPr>
            <a:xfrm>
              <a:off x="1371406" y="1474292"/>
              <a:ext cx="518475" cy="879487"/>
              <a:chOff x="1398231" y="1474292"/>
              <a:chExt cx="518475" cy="879487"/>
            </a:xfrm>
          </p:grpSpPr>
          <p:grpSp>
            <p:nvGrpSpPr>
              <p:cNvPr id="4185" name="Google Shape;4185;p76"/>
              <p:cNvGrpSpPr/>
              <p:nvPr/>
            </p:nvGrpSpPr>
            <p:grpSpPr>
              <a:xfrm>
                <a:off x="1398231" y="1474292"/>
                <a:ext cx="518475" cy="341643"/>
                <a:chOff x="1398231" y="1474292"/>
                <a:chExt cx="518475" cy="341643"/>
              </a:xfrm>
            </p:grpSpPr>
            <p:sp>
              <p:nvSpPr>
                <p:cNvPr id="4186" name="Google Shape;4186;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7" name="Google Shape;4187;p76"/>
                <p:cNvGrpSpPr/>
                <p:nvPr/>
              </p:nvGrpSpPr>
              <p:grpSpPr>
                <a:xfrm>
                  <a:off x="1616453" y="1474292"/>
                  <a:ext cx="300253" cy="341643"/>
                  <a:chOff x="1616453" y="1475379"/>
                  <a:chExt cx="300253" cy="341643"/>
                </a:xfrm>
              </p:grpSpPr>
              <p:sp>
                <p:nvSpPr>
                  <p:cNvPr id="4188" name="Google Shape;4188;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95" name="Google Shape;4195;p76"/>
                  <p:cNvGrpSpPr/>
                  <p:nvPr/>
                </p:nvGrpSpPr>
                <p:grpSpPr>
                  <a:xfrm>
                    <a:off x="1839639" y="1475379"/>
                    <a:ext cx="77067" cy="341643"/>
                    <a:chOff x="1839639" y="1475379"/>
                    <a:chExt cx="77067" cy="341643"/>
                  </a:xfrm>
                </p:grpSpPr>
                <p:sp>
                  <p:nvSpPr>
                    <p:cNvPr id="4196" name="Google Shape;4196;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98" name="Google Shape;4198;p76"/>
              <p:cNvGrpSpPr/>
              <p:nvPr/>
            </p:nvGrpSpPr>
            <p:grpSpPr>
              <a:xfrm>
                <a:off x="1398451" y="2012951"/>
                <a:ext cx="518255" cy="340828"/>
                <a:chOff x="1398451" y="2012951"/>
                <a:chExt cx="518255" cy="340828"/>
              </a:xfrm>
            </p:grpSpPr>
            <p:sp>
              <p:nvSpPr>
                <p:cNvPr id="4199" name="Google Shape;4199;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00" name="Google Shape;4200;p76"/>
                <p:cNvGrpSpPr/>
                <p:nvPr/>
              </p:nvGrpSpPr>
              <p:grpSpPr>
                <a:xfrm>
                  <a:off x="1616453" y="2012951"/>
                  <a:ext cx="300253" cy="340828"/>
                  <a:chOff x="1616453" y="2013538"/>
                  <a:chExt cx="300253" cy="340828"/>
                </a:xfrm>
              </p:grpSpPr>
              <p:sp>
                <p:nvSpPr>
                  <p:cNvPr id="4201" name="Google Shape;4201;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08" name="Google Shape;4208;p76"/>
                  <p:cNvGrpSpPr/>
                  <p:nvPr/>
                </p:nvGrpSpPr>
                <p:grpSpPr>
                  <a:xfrm>
                    <a:off x="1839639" y="2013538"/>
                    <a:ext cx="77067" cy="340828"/>
                    <a:chOff x="1839639" y="2013538"/>
                    <a:chExt cx="77067" cy="340828"/>
                  </a:xfrm>
                </p:grpSpPr>
                <p:sp>
                  <p:nvSpPr>
                    <p:cNvPr id="4209" name="Google Shape;4209;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4211" name="Google Shape;4211;p76"/>
          <p:cNvGrpSpPr/>
          <p:nvPr/>
        </p:nvGrpSpPr>
        <p:grpSpPr>
          <a:xfrm>
            <a:off x="724986" y="3399516"/>
            <a:ext cx="1368681" cy="682918"/>
            <a:chOff x="724986" y="3605478"/>
            <a:chExt cx="1368681" cy="682918"/>
          </a:xfrm>
        </p:grpSpPr>
        <p:grpSp>
          <p:nvGrpSpPr>
            <p:cNvPr id="4212" name="Google Shape;4212;p76"/>
            <p:cNvGrpSpPr/>
            <p:nvPr/>
          </p:nvGrpSpPr>
          <p:grpSpPr>
            <a:xfrm>
              <a:off x="1289102" y="3823629"/>
              <a:ext cx="240442" cy="250435"/>
              <a:chOff x="-165066" y="3843615"/>
              <a:chExt cx="221259" cy="230455"/>
            </a:xfrm>
          </p:grpSpPr>
          <p:sp>
            <p:nvSpPr>
              <p:cNvPr id="4213" name="Google Shape;4213;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3" name="Google Shape;4233;p76"/>
            <p:cNvGrpSpPr/>
            <p:nvPr/>
          </p:nvGrpSpPr>
          <p:grpSpPr>
            <a:xfrm>
              <a:off x="724986" y="3605478"/>
              <a:ext cx="1368681" cy="682918"/>
              <a:chOff x="724986" y="3605478"/>
              <a:chExt cx="1368681" cy="682918"/>
            </a:xfrm>
          </p:grpSpPr>
          <p:grpSp>
            <p:nvGrpSpPr>
              <p:cNvPr id="4234" name="Google Shape;4234;p76"/>
              <p:cNvGrpSpPr/>
              <p:nvPr/>
            </p:nvGrpSpPr>
            <p:grpSpPr>
              <a:xfrm>
                <a:off x="1498221" y="4047614"/>
                <a:ext cx="529172" cy="240783"/>
                <a:chOff x="1498221" y="4047614"/>
                <a:chExt cx="529172" cy="240783"/>
              </a:xfrm>
            </p:grpSpPr>
            <p:grpSp>
              <p:nvGrpSpPr>
                <p:cNvPr id="4235" name="Google Shape;4235;p76"/>
                <p:cNvGrpSpPr/>
                <p:nvPr/>
              </p:nvGrpSpPr>
              <p:grpSpPr>
                <a:xfrm>
                  <a:off x="1826655" y="4224370"/>
                  <a:ext cx="200738" cy="25631"/>
                  <a:chOff x="1826655" y="4224370"/>
                  <a:chExt cx="200738" cy="25631"/>
                </a:xfrm>
              </p:grpSpPr>
              <p:sp>
                <p:nvSpPr>
                  <p:cNvPr id="4236" name="Google Shape;4236;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8" name="Google Shape;4238;p76"/>
                <p:cNvGrpSpPr/>
                <p:nvPr/>
              </p:nvGrpSpPr>
              <p:grpSpPr>
                <a:xfrm>
                  <a:off x="1498221" y="4047614"/>
                  <a:ext cx="328444" cy="240783"/>
                  <a:chOff x="1498221" y="4047614"/>
                  <a:chExt cx="328444" cy="240783"/>
                </a:xfrm>
              </p:grpSpPr>
              <p:sp>
                <p:nvSpPr>
                  <p:cNvPr id="4239" name="Google Shape;4239;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40" name="Google Shape;4240;p76"/>
                  <p:cNvGrpSpPr/>
                  <p:nvPr/>
                </p:nvGrpSpPr>
                <p:grpSpPr>
                  <a:xfrm>
                    <a:off x="1498221" y="4047614"/>
                    <a:ext cx="150566" cy="190416"/>
                    <a:chOff x="1498221" y="4047614"/>
                    <a:chExt cx="150566" cy="190416"/>
                  </a:xfrm>
                </p:grpSpPr>
                <p:sp>
                  <p:nvSpPr>
                    <p:cNvPr id="4241" name="Google Shape;4241;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43" name="Google Shape;4243;p76"/>
              <p:cNvGrpSpPr/>
              <p:nvPr/>
            </p:nvGrpSpPr>
            <p:grpSpPr>
              <a:xfrm>
                <a:off x="1560718" y="3800594"/>
                <a:ext cx="532948" cy="302090"/>
                <a:chOff x="1560718" y="3800594"/>
                <a:chExt cx="532948" cy="302090"/>
              </a:xfrm>
            </p:grpSpPr>
            <p:grpSp>
              <p:nvGrpSpPr>
                <p:cNvPr id="4244" name="Google Shape;4244;p76"/>
                <p:cNvGrpSpPr/>
                <p:nvPr/>
              </p:nvGrpSpPr>
              <p:grpSpPr>
                <a:xfrm>
                  <a:off x="1912179" y="3827344"/>
                  <a:ext cx="181487" cy="25631"/>
                  <a:chOff x="1912179" y="3827344"/>
                  <a:chExt cx="181487" cy="25631"/>
                </a:xfrm>
              </p:grpSpPr>
              <p:sp>
                <p:nvSpPr>
                  <p:cNvPr id="4245" name="Google Shape;4245;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7" name="Google Shape;4247;p76"/>
                <p:cNvGrpSpPr/>
                <p:nvPr/>
              </p:nvGrpSpPr>
              <p:grpSpPr>
                <a:xfrm>
                  <a:off x="1912179" y="4044505"/>
                  <a:ext cx="181487" cy="25622"/>
                  <a:chOff x="1912179" y="4044506"/>
                  <a:chExt cx="181487" cy="25622"/>
                </a:xfrm>
              </p:grpSpPr>
              <p:sp>
                <p:nvSpPr>
                  <p:cNvPr id="4248" name="Google Shape;4248;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0" name="Google Shape;4250;p76"/>
                <p:cNvGrpSpPr/>
                <p:nvPr/>
              </p:nvGrpSpPr>
              <p:grpSpPr>
                <a:xfrm>
                  <a:off x="1560718" y="3800594"/>
                  <a:ext cx="351472" cy="302090"/>
                  <a:chOff x="1560718" y="3800594"/>
                  <a:chExt cx="351472" cy="302090"/>
                </a:xfrm>
              </p:grpSpPr>
              <p:grpSp>
                <p:nvGrpSpPr>
                  <p:cNvPr id="4251" name="Google Shape;4251;p76"/>
                  <p:cNvGrpSpPr/>
                  <p:nvPr/>
                </p:nvGrpSpPr>
                <p:grpSpPr>
                  <a:xfrm>
                    <a:off x="1560718" y="3842857"/>
                    <a:ext cx="173586" cy="217131"/>
                    <a:chOff x="1560718" y="3842857"/>
                    <a:chExt cx="173586" cy="217131"/>
                  </a:xfrm>
                </p:grpSpPr>
                <p:sp>
                  <p:nvSpPr>
                    <p:cNvPr id="4252" name="Google Shape;4252;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5" name="Google Shape;4255;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57" name="Google Shape;4257;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58" name="Google Shape;4258;p76"/>
              <p:cNvGrpSpPr/>
              <p:nvPr/>
            </p:nvGrpSpPr>
            <p:grpSpPr>
              <a:xfrm>
                <a:off x="785350" y="3605478"/>
                <a:ext cx="535311" cy="249245"/>
                <a:chOff x="785350" y="3605478"/>
                <a:chExt cx="535311" cy="249245"/>
              </a:xfrm>
            </p:grpSpPr>
            <p:grpSp>
              <p:nvGrpSpPr>
                <p:cNvPr id="4259" name="Google Shape;4259;p76"/>
                <p:cNvGrpSpPr/>
                <p:nvPr/>
              </p:nvGrpSpPr>
              <p:grpSpPr>
                <a:xfrm>
                  <a:off x="785350" y="3605478"/>
                  <a:ext cx="376191" cy="102736"/>
                  <a:chOff x="785350" y="3605478"/>
                  <a:chExt cx="376191" cy="102736"/>
                </a:xfrm>
              </p:grpSpPr>
              <p:sp>
                <p:nvSpPr>
                  <p:cNvPr id="4260" name="Google Shape;4260;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3" name="Google Shape;4263;p76"/>
                <p:cNvGrpSpPr/>
                <p:nvPr/>
              </p:nvGrpSpPr>
              <p:grpSpPr>
                <a:xfrm>
                  <a:off x="1161530" y="3655851"/>
                  <a:ext cx="159131" cy="198872"/>
                  <a:chOff x="1161530" y="3655851"/>
                  <a:chExt cx="159131" cy="198872"/>
                </a:xfrm>
              </p:grpSpPr>
              <p:sp>
                <p:nvSpPr>
                  <p:cNvPr id="4264" name="Google Shape;4264;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6" name="Google Shape;4266;p76"/>
              <p:cNvGrpSpPr/>
              <p:nvPr/>
            </p:nvGrpSpPr>
            <p:grpSpPr>
              <a:xfrm>
                <a:off x="785350" y="4047614"/>
                <a:ext cx="535311" cy="240783"/>
                <a:chOff x="785350" y="4047614"/>
                <a:chExt cx="535311" cy="240783"/>
              </a:xfrm>
            </p:grpSpPr>
            <p:grpSp>
              <p:nvGrpSpPr>
                <p:cNvPr id="4267" name="Google Shape;4267;p76"/>
                <p:cNvGrpSpPr/>
                <p:nvPr/>
              </p:nvGrpSpPr>
              <p:grpSpPr>
                <a:xfrm>
                  <a:off x="1161636" y="4047614"/>
                  <a:ext cx="159025" cy="190415"/>
                  <a:chOff x="1161636" y="4047614"/>
                  <a:chExt cx="159025" cy="190415"/>
                </a:xfrm>
              </p:grpSpPr>
              <p:sp>
                <p:nvSpPr>
                  <p:cNvPr id="4268" name="Google Shape;4268;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0" name="Google Shape;4270;p76"/>
                <p:cNvGrpSpPr/>
                <p:nvPr/>
              </p:nvGrpSpPr>
              <p:grpSpPr>
                <a:xfrm>
                  <a:off x="785350" y="4185661"/>
                  <a:ext cx="376191" cy="102736"/>
                  <a:chOff x="785350" y="4185661"/>
                  <a:chExt cx="376191" cy="102736"/>
                </a:xfrm>
              </p:grpSpPr>
              <p:sp>
                <p:nvSpPr>
                  <p:cNvPr id="4271" name="Google Shape;4271;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74" name="Google Shape;4274;p76"/>
              <p:cNvGrpSpPr/>
              <p:nvPr/>
            </p:nvGrpSpPr>
            <p:grpSpPr>
              <a:xfrm>
                <a:off x="1501054" y="3605478"/>
                <a:ext cx="526340" cy="249240"/>
                <a:chOff x="1501054" y="3605478"/>
                <a:chExt cx="526340" cy="249240"/>
              </a:xfrm>
            </p:grpSpPr>
            <p:grpSp>
              <p:nvGrpSpPr>
                <p:cNvPr id="4275" name="Google Shape;4275;p76"/>
                <p:cNvGrpSpPr/>
                <p:nvPr/>
              </p:nvGrpSpPr>
              <p:grpSpPr>
                <a:xfrm>
                  <a:off x="1834208" y="3643867"/>
                  <a:ext cx="193185" cy="25622"/>
                  <a:chOff x="1834208" y="3643867"/>
                  <a:chExt cx="193185" cy="25622"/>
                </a:xfrm>
              </p:grpSpPr>
              <p:sp>
                <p:nvSpPr>
                  <p:cNvPr id="4276" name="Google Shape;4276;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8" name="Google Shape;4278;p76"/>
                <p:cNvGrpSpPr/>
                <p:nvPr/>
              </p:nvGrpSpPr>
              <p:grpSpPr>
                <a:xfrm>
                  <a:off x="1501054" y="3605478"/>
                  <a:ext cx="333165" cy="249240"/>
                  <a:chOff x="1501054" y="3605478"/>
                  <a:chExt cx="333165" cy="249240"/>
                </a:xfrm>
              </p:grpSpPr>
              <p:sp>
                <p:nvSpPr>
                  <p:cNvPr id="4279" name="Google Shape;4279;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0" name="Google Shape;4280;p76"/>
                  <p:cNvGrpSpPr/>
                  <p:nvPr/>
                </p:nvGrpSpPr>
                <p:grpSpPr>
                  <a:xfrm>
                    <a:off x="1501054" y="3655851"/>
                    <a:ext cx="155286" cy="198867"/>
                    <a:chOff x="1501054" y="3655851"/>
                    <a:chExt cx="155286" cy="198867"/>
                  </a:xfrm>
                </p:grpSpPr>
                <p:sp>
                  <p:nvSpPr>
                    <p:cNvPr id="4281" name="Google Shape;4281;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83" name="Google Shape;4283;p76"/>
              <p:cNvGrpSpPr/>
              <p:nvPr/>
            </p:nvGrpSpPr>
            <p:grpSpPr>
              <a:xfrm>
                <a:off x="724986" y="3800594"/>
                <a:ext cx="532950" cy="302090"/>
                <a:chOff x="724986" y="3800594"/>
                <a:chExt cx="532950" cy="302090"/>
              </a:xfrm>
            </p:grpSpPr>
            <p:grpSp>
              <p:nvGrpSpPr>
                <p:cNvPr id="4284" name="Google Shape;4284;p76"/>
                <p:cNvGrpSpPr/>
                <p:nvPr/>
              </p:nvGrpSpPr>
              <p:grpSpPr>
                <a:xfrm>
                  <a:off x="724986" y="4044367"/>
                  <a:ext cx="181314" cy="25626"/>
                  <a:chOff x="724986" y="4044367"/>
                  <a:chExt cx="181314" cy="25626"/>
                </a:xfrm>
              </p:grpSpPr>
              <p:sp>
                <p:nvSpPr>
                  <p:cNvPr id="4285" name="Google Shape;4285;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7" name="Google Shape;4287;p76"/>
                <p:cNvGrpSpPr/>
                <p:nvPr/>
              </p:nvGrpSpPr>
              <p:grpSpPr>
                <a:xfrm>
                  <a:off x="906290" y="3800594"/>
                  <a:ext cx="351646" cy="302090"/>
                  <a:chOff x="906290" y="3800594"/>
                  <a:chExt cx="351646" cy="302090"/>
                </a:xfrm>
              </p:grpSpPr>
              <p:grpSp>
                <p:nvGrpSpPr>
                  <p:cNvPr id="4288" name="Google Shape;4288;p76"/>
                  <p:cNvGrpSpPr/>
                  <p:nvPr/>
                </p:nvGrpSpPr>
                <p:grpSpPr>
                  <a:xfrm>
                    <a:off x="1084172" y="3842857"/>
                    <a:ext cx="173764" cy="217131"/>
                    <a:chOff x="1084172" y="3842857"/>
                    <a:chExt cx="173764" cy="217131"/>
                  </a:xfrm>
                </p:grpSpPr>
                <p:grpSp>
                  <p:nvGrpSpPr>
                    <p:cNvPr id="4289" name="Google Shape;4289;p76"/>
                    <p:cNvGrpSpPr/>
                    <p:nvPr/>
                  </p:nvGrpSpPr>
                  <p:grpSpPr>
                    <a:xfrm>
                      <a:off x="1156862" y="3936509"/>
                      <a:ext cx="101073" cy="25622"/>
                      <a:chOff x="1156862" y="3936509"/>
                      <a:chExt cx="101073" cy="25622"/>
                    </a:xfrm>
                  </p:grpSpPr>
                  <p:sp>
                    <p:nvSpPr>
                      <p:cNvPr id="4290" name="Google Shape;4290;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92" name="Google Shape;4292;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93" name="Google Shape;4293;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76"/>
                <p:cNvGrpSpPr/>
                <p:nvPr/>
              </p:nvGrpSpPr>
              <p:grpSpPr>
                <a:xfrm>
                  <a:off x="724986" y="3830189"/>
                  <a:ext cx="189533" cy="25626"/>
                  <a:chOff x="724986" y="3830189"/>
                  <a:chExt cx="189533" cy="25626"/>
                </a:xfrm>
              </p:grpSpPr>
              <p:sp>
                <p:nvSpPr>
                  <p:cNvPr id="4296" name="Google Shape;4296;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4298" name="Google Shape;4298;p76"/>
          <p:cNvGrpSpPr/>
          <p:nvPr/>
        </p:nvGrpSpPr>
        <p:grpSpPr>
          <a:xfrm>
            <a:off x="2253298" y="2249677"/>
            <a:ext cx="948701" cy="935378"/>
            <a:chOff x="2253298" y="2428317"/>
            <a:chExt cx="948701" cy="935378"/>
          </a:xfrm>
        </p:grpSpPr>
        <p:sp>
          <p:nvSpPr>
            <p:cNvPr id="4299" name="Google Shape;4299;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335" name="Shape 4335"/>
        <p:cNvGrpSpPr/>
        <p:nvPr/>
      </p:nvGrpSpPr>
      <p:grpSpPr>
        <a:xfrm>
          <a:off x="0" y="0"/>
          <a:ext cx="0" cy="0"/>
          <a:chOff x="0" y="0"/>
          <a:chExt cx="0" cy="0"/>
        </a:xfrm>
      </p:grpSpPr>
      <p:grpSp>
        <p:nvGrpSpPr>
          <p:cNvPr id="4336" name="Google Shape;4336;p77"/>
          <p:cNvGrpSpPr/>
          <p:nvPr/>
        </p:nvGrpSpPr>
        <p:grpSpPr>
          <a:xfrm>
            <a:off x="3339744" y="952977"/>
            <a:ext cx="2363393" cy="1017867"/>
            <a:chOff x="3292400" y="1219146"/>
            <a:chExt cx="2615240" cy="1110239"/>
          </a:xfrm>
        </p:grpSpPr>
        <p:sp>
          <p:nvSpPr>
            <p:cNvPr id="4337" name="Google Shape;4337;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38" name="Google Shape;4338;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39" name="Google Shape;4339;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JANUARY</a:t>
              </a:r>
              <a:endParaRPr sz="200">
                <a:solidFill>
                  <a:srgbClr val="FFFFFF"/>
                </a:solidFill>
              </a:endParaRPr>
            </a:p>
          </p:txBody>
        </p:sp>
        <p:sp>
          <p:nvSpPr>
            <p:cNvPr id="4340" name="Google Shape;4340;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FEBRUARY</a:t>
              </a:r>
              <a:endParaRPr sz="200">
                <a:solidFill>
                  <a:srgbClr val="FFFFFF"/>
                </a:solidFill>
              </a:endParaRPr>
            </a:p>
          </p:txBody>
        </p:sp>
        <p:sp>
          <p:nvSpPr>
            <p:cNvPr id="4341" name="Google Shape;4341;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MARCH</a:t>
              </a:r>
              <a:endParaRPr sz="200">
                <a:solidFill>
                  <a:srgbClr val="FFFFFF"/>
                </a:solidFill>
              </a:endParaRPr>
            </a:p>
          </p:txBody>
        </p:sp>
        <p:sp>
          <p:nvSpPr>
            <p:cNvPr id="4342" name="Google Shape;4342;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APRIL</a:t>
              </a:r>
              <a:endParaRPr sz="200">
                <a:solidFill>
                  <a:srgbClr val="FFFFFF"/>
                </a:solidFill>
              </a:endParaRPr>
            </a:p>
          </p:txBody>
        </p:sp>
        <p:sp>
          <p:nvSpPr>
            <p:cNvPr id="4343" name="Google Shape;4343;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MAY</a:t>
              </a:r>
              <a:endParaRPr sz="200">
                <a:solidFill>
                  <a:srgbClr val="FFFFFF"/>
                </a:solidFill>
              </a:endParaRPr>
            </a:p>
          </p:txBody>
        </p:sp>
        <p:sp>
          <p:nvSpPr>
            <p:cNvPr id="4344" name="Google Shape;4344;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JUNE</a:t>
              </a:r>
              <a:endParaRPr sz="200">
                <a:solidFill>
                  <a:srgbClr val="FFFFFF"/>
                </a:solidFill>
              </a:endParaRPr>
            </a:p>
          </p:txBody>
        </p:sp>
        <p:sp>
          <p:nvSpPr>
            <p:cNvPr id="4345" name="Google Shape;4345;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1</a:t>
              </a:r>
              <a:endParaRPr sz="200">
                <a:solidFill>
                  <a:srgbClr val="FFFFFF"/>
                </a:solidFill>
              </a:endParaRPr>
            </a:p>
          </p:txBody>
        </p:sp>
        <p:sp>
          <p:nvSpPr>
            <p:cNvPr id="4346" name="Google Shape;4346;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2</a:t>
              </a:r>
              <a:endParaRPr sz="200">
                <a:solidFill>
                  <a:srgbClr val="FFFFFF"/>
                </a:solidFill>
              </a:endParaRPr>
            </a:p>
          </p:txBody>
        </p:sp>
        <p:sp>
          <p:nvSpPr>
            <p:cNvPr id="4347" name="Google Shape;4347;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4348" name="Google Shape;4348;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sp>
          <p:nvSpPr>
            <p:cNvPr id="4349" name="Google Shape;4349;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4350" name="Google Shape;4350;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grpSp>
          <p:nvGrpSpPr>
            <p:cNvPr id="4351" name="Google Shape;4351;p77"/>
            <p:cNvGrpSpPr/>
            <p:nvPr/>
          </p:nvGrpSpPr>
          <p:grpSpPr>
            <a:xfrm>
              <a:off x="3748438" y="1378608"/>
              <a:ext cx="2159202" cy="903971"/>
              <a:chOff x="1683525" y="2179850"/>
              <a:chExt cx="4519050" cy="2134525"/>
            </a:xfrm>
          </p:grpSpPr>
          <p:sp>
            <p:nvSpPr>
              <p:cNvPr id="4352" name="Google Shape;4352;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3" name="Google Shape;4353;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4" name="Google Shape;4354;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5" name="Google Shape;4355;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6" name="Google Shape;4356;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7" name="Google Shape;4357;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8" name="Google Shape;4358;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9" name="Google Shape;4359;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0" name="Google Shape;4360;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1" name="Google Shape;4361;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2" name="Google Shape;4362;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3" name="Google Shape;4363;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64" name="Google Shape;4364;p77"/>
          <p:cNvGraphicFramePr/>
          <p:nvPr/>
        </p:nvGraphicFramePr>
        <p:xfrm>
          <a:off x="5935838" y="2130450"/>
          <a:ext cx="3000000" cy="3000000"/>
        </p:xfrm>
        <a:graphic>
          <a:graphicData uri="http://schemas.openxmlformats.org/drawingml/2006/table">
            <a:tbl>
              <a:tblPr>
                <a:noFill/>
                <a:tableStyleId>{C14768B5-9779-4B18-A6F3-F6D8349C4333}</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4365" name="Google Shape;4365;p77"/>
          <p:cNvGrpSpPr/>
          <p:nvPr/>
        </p:nvGrpSpPr>
        <p:grpSpPr>
          <a:xfrm>
            <a:off x="5913087" y="3189047"/>
            <a:ext cx="2519825" cy="1001454"/>
            <a:chOff x="1906114" y="789980"/>
            <a:chExt cx="1487676" cy="606868"/>
          </a:xfrm>
        </p:grpSpPr>
        <p:cxnSp>
          <p:nvCxnSpPr>
            <p:cNvPr id="4366" name="Google Shape;4366;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67" name="Google Shape;4367;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68" name="Google Shape;4368;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69" name="Google Shape;4369;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JANUARY</a:t>
              </a:r>
              <a:endParaRPr sz="300">
                <a:solidFill>
                  <a:srgbClr val="E3E9ED"/>
                </a:solidFill>
              </a:endParaRPr>
            </a:p>
          </p:txBody>
        </p:sp>
        <p:sp>
          <p:nvSpPr>
            <p:cNvPr id="4370" name="Google Shape;4370;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FEBRUARY</a:t>
              </a:r>
              <a:endParaRPr sz="300">
                <a:solidFill>
                  <a:srgbClr val="E3E9ED"/>
                </a:solidFill>
              </a:endParaRPr>
            </a:p>
          </p:txBody>
        </p:sp>
        <p:sp>
          <p:nvSpPr>
            <p:cNvPr id="4371" name="Google Shape;4371;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MARCH</a:t>
              </a:r>
              <a:endParaRPr sz="300">
                <a:solidFill>
                  <a:srgbClr val="E3E9ED"/>
                </a:solidFill>
              </a:endParaRPr>
            </a:p>
          </p:txBody>
        </p:sp>
        <p:sp>
          <p:nvSpPr>
            <p:cNvPr id="4372" name="Google Shape;4372;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APRIL</a:t>
              </a:r>
              <a:endParaRPr sz="300">
                <a:solidFill>
                  <a:srgbClr val="E3E9ED"/>
                </a:solidFill>
              </a:endParaRPr>
            </a:p>
          </p:txBody>
        </p:sp>
        <p:sp>
          <p:nvSpPr>
            <p:cNvPr id="4373" name="Google Shape;4373;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300">
                  <a:solidFill>
                    <a:srgbClr val="E3E9ED"/>
                  </a:solidFill>
                </a:rPr>
                <a:t>PHASE 1</a:t>
              </a:r>
              <a:endParaRPr sz="300">
                <a:solidFill>
                  <a:srgbClr val="E3E9ED"/>
                </a:solidFill>
              </a:endParaRPr>
            </a:p>
          </p:txBody>
        </p:sp>
        <p:sp>
          <p:nvSpPr>
            <p:cNvPr id="4380" name="Google Shape;4380;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1</a:t>
              </a:r>
              <a:endParaRPr sz="300">
                <a:solidFill>
                  <a:srgbClr val="E3E9ED"/>
                </a:solidFill>
              </a:endParaRPr>
            </a:p>
          </p:txBody>
        </p:sp>
        <p:sp>
          <p:nvSpPr>
            <p:cNvPr id="4381" name="Google Shape;4381;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2</a:t>
              </a:r>
              <a:endParaRPr sz="300">
                <a:solidFill>
                  <a:srgbClr val="E3E9ED"/>
                </a:solidFill>
              </a:endParaRPr>
            </a:p>
          </p:txBody>
        </p:sp>
        <p:sp>
          <p:nvSpPr>
            <p:cNvPr id="4382" name="Google Shape;4382;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3" name="Google Shape;4383;p77"/>
          <p:cNvGrpSpPr/>
          <p:nvPr/>
        </p:nvGrpSpPr>
        <p:grpSpPr>
          <a:xfrm>
            <a:off x="712562" y="998005"/>
            <a:ext cx="2394370" cy="976502"/>
            <a:chOff x="749309" y="1112739"/>
            <a:chExt cx="2371603" cy="976502"/>
          </a:xfrm>
        </p:grpSpPr>
        <p:sp>
          <p:nvSpPr>
            <p:cNvPr id="4384" name="Google Shape;4384;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4416" name="Google Shape;4416;p77"/>
          <p:cNvGraphicFramePr/>
          <p:nvPr/>
        </p:nvGraphicFramePr>
        <p:xfrm>
          <a:off x="5935863" y="996300"/>
          <a:ext cx="3000000" cy="3000000"/>
        </p:xfrm>
        <a:graphic>
          <a:graphicData uri="http://schemas.openxmlformats.org/drawingml/2006/table">
            <a:tbl>
              <a:tblPr>
                <a:noFill/>
                <a:tableStyleId>{C14768B5-9779-4B18-A6F3-F6D8349C4333}</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4417" name="Google Shape;4417;p77"/>
          <p:cNvGraphicFramePr/>
          <p:nvPr/>
        </p:nvGraphicFramePr>
        <p:xfrm>
          <a:off x="3342575" y="2130450"/>
          <a:ext cx="3000000" cy="3000000"/>
        </p:xfrm>
        <a:graphic>
          <a:graphicData uri="http://schemas.openxmlformats.org/drawingml/2006/table">
            <a:tbl>
              <a:tblPr>
                <a:noFill/>
                <a:tableStyleId>{C14768B5-9779-4B18-A6F3-F6D8349C4333}</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418" name="Google Shape;4418;p77"/>
          <p:cNvGrpSpPr/>
          <p:nvPr/>
        </p:nvGrpSpPr>
        <p:grpSpPr>
          <a:xfrm>
            <a:off x="4086504" y="2517093"/>
            <a:ext cx="1517436" cy="74460"/>
            <a:chOff x="3980086" y="2804397"/>
            <a:chExt cx="1227600" cy="66900"/>
          </a:xfrm>
        </p:grpSpPr>
        <p:sp>
          <p:nvSpPr>
            <p:cNvPr id="4419" name="Google Shape;4419;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1" name="Google Shape;4421;p77"/>
          <p:cNvGrpSpPr/>
          <p:nvPr/>
        </p:nvGrpSpPr>
        <p:grpSpPr>
          <a:xfrm>
            <a:off x="4711569" y="2809680"/>
            <a:ext cx="892956" cy="74460"/>
            <a:chOff x="3980086" y="2804397"/>
            <a:chExt cx="1227600" cy="66900"/>
          </a:xfrm>
        </p:grpSpPr>
        <p:sp>
          <p:nvSpPr>
            <p:cNvPr id="4422" name="Google Shape;4422;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4" name="Google Shape;4424;p77"/>
          <p:cNvGrpSpPr/>
          <p:nvPr/>
        </p:nvGrpSpPr>
        <p:grpSpPr>
          <a:xfrm>
            <a:off x="3344661" y="3168563"/>
            <a:ext cx="2363244" cy="1005943"/>
            <a:chOff x="3358415" y="3361302"/>
            <a:chExt cx="2363244" cy="1024695"/>
          </a:xfrm>
        </p:grpSpPr>
        <p:grpSp>
          <p:nvGrpSpPr>
            <p:cNvPr id="4425" name="Google Shape;4425;p77"/>
            <p:cNvGrpSpPr/>
            <p:nvPr/>
          </p:nvGrpSpPr>
          <p:grpSpPr>
            <a:xfrm>
              <a:off x="3358415" y="3361302"/>
              <a:ext cx="441300" cy="1024695"/>
              <a:chOff x="3358415" y="3361302"/>
              <a:chExt cx="441300" cy="1024695"/>
            </a:xfrm>
          </p:grpSpPr>
          <p:sp>
            <p:nvSpPr>
              <p:cNvPr id="4426" name="Google Shape;4426;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2" name="Google Shape;4432;p77"/>
            <p:cNvGrpSpPr/>
            <p:nvPr/>
          </p:nvGrpSpPr>
          <p:grpSpPr>
            <a:xfrm>
              <a:off x="3838901" y="3361302"/>
              <a:ext cx="441300" cy="1024695"/>
              <a:chOff x="3838901" y="3361302"/>
              <a:chExt cx="441300" cy="1024695"/>
            </a:xfrm>
          </p:grpSpPr>
          <p:sp>
            <p:nvSpPr>
              <p:cNvPr id="4433" name="Google Shape;4433;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9" name="Google Shape;4439;p77"/>
            <p:cNvGrpSpPr/>
            <p:nvPr/>
          </p:nvGrpSpPr>
          <p:grpSpPr>
            <a:xfrm>
              <a:off x="4319387" y="3361302"/>
              <a:ext cx="441300" cy="1024695"/>
              <a:chOff x="4319387" y="3361302"/>
              <a:chExt cx="441300" cy="1024695"/>
            </a:xfrm>
          </p:grpSpPr>
          <p:sp>
            <p:nvSpPr>
              <p:cNvPr id="4440" name="Google Shape;4440;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6" name="Google Shape;4446;p77"/>
            <p:cNvGrpSpPr/>
            <p:nvPr/>
          </p:nvGrpSpPr>
          <p:grpSpPr>
            <a:xfrm>
              <a:off x="4799873" y="3361302"/>
              <a:ext cx="441300" cy="1024695"/>
              <a:chOff x="4799873" y="3361302"/>
              <a:chExt cx="441300" cy="1024695"/>
            </a:xfrm>
          </p:grpSpPr>
          <p:sp>
            <p:nvSpPr>
              <p:cNvPr id="4447" name="Google Shape;4447;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3" name="Google Shape;4453;p77"/>
            <p:cNvGrpSpPr/>
            <p:nvPr/>
          </p:nvGrpSpPr>
          <p:grpSpPr>
            <a:xfrm>
              <a:off x="5280360" y="3361302"/>
              <a:ext cx="441300" cy="1024695"/>
              <a:chOff x="5280360" y="3361302"/>
              <a:chExt cx="441300" cy="1024695"/>
            </a:xfrm>
          </p:grpSpPr>
          <p:sp>
            <p:nvSpPr>
              <p:cNvPr id="4454" name="Google Shape;4454;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4460" name="Google Shape;4460;p77"/>
          <p:cNvGraphicFramePr/>
          <p:nvPr/>
        </p:nvGraphicFramePr>
        <p:xfrm>
          <a:off x="711088" y="2130450"/>
          <a:ext cx="3000000" cy="3000000"/>
        </p:xfrm>
        <a:graphic>
          <a:graphicData uri="http://schemas.openxmlformats.org/drawingml/2006/table">
            <a:tbl>
              <a:tblPr>
                <a:noFill/>
                <a:tableStyleId>{C14768B5-9779-4B18-A6F3-F6D8349C4333}</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461" name="Google Shape;4461;p77"/>
          <p:cNvGrpSpPr/>
          <p:nvPr/>
        </p:nvGrpSpPr>
        <p:grpSpPr>
          <a:xfrm>
            <a:off x="712613" y="3180175"/>
            <a:ext cx="2403614" cy="1005900"/>
            <a:chOff x="726450" y="3372825"/>
            <a:chExt cx="2403614" cy="1005900"/>
          </a:xfrm>
        </p:grpSpPr>
        <p:grpSp>
          <p:nvGrpSpPr>
            <p:cNvPr id="4462" name="Google Shape;4462;p77"/>
            <p:cNvGrpSpPr/>
            <p:nvPr/>
          </p:nvGrpSpPr>
          <p:grpSpPr>
            <a:xfrm>
              <a:off x="726450" y="3696000"/>
              <a:ext cx="2403614" cy="500898"/>
              <a:chOff x="726450" y="3696000"/>
              <a:chExt cx="2403614" cy="500898"/>
            </a:xfrm>
          </p:grpSpPr>
          <p:sp>
            <p:nvSpPr>
              <p:cNvPr id="4463" name="Google Shape;4463;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4" name="Google Shape;4464;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65" name="Google Shape;4465;p77"/>
            <p:cNvGrpSpPr/>
            <p:nvPr/>
          </p:nvGrpSpPr>
          <p:grpSpPr>
            <a:xfrm>
              <a:off x="1348050" y="3372825"/>
              <a:ext cx="1720425" cy="1005900"/>
              <a:chOff x="1348050" y="3372825"/>
              <a:chExt cx="1720425" cy="1005900"/>
            </a:xfrm>
          </p:grpSpPr>
          <p:sp>
            <p:nvSpPr>
              <p:cNvPr id="4466" name="Google Shape;4466;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7" name="Google Shape;4467;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8" name="Google Shape;4468;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9" name="Google Shape;4469;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0" name="Google Shape;4470;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71" name="Google Shape;4471;p77"/>
            <p:cNvGrpSpPr/>
            <p:nvPr/>
          </p:nvGrpSpPr>
          <p:grpSpPr>
            <a:xfrm>
              <a:off x="1455707" y="3731058"/>
              <a:ext cx="1491150" cy="417657"/>
              <a:chOff x="1455707" y="3731058"/>
              <a:chExt cx="1491150" cy="417657"/>
            </a:xfrm>
          </p:grpSpPr>
          <p:grpSp>
            <p:nvGrpSpPr>
              <p:cNvPr id="4472" name="Google Shape;4472;p77"/>
              <p:cNvGrpSpPr/>
              <p:nvPr/>
            </p:nvGrpSpPr>
            <p:grpSpPr>
              <a:xfrm>
                <a:off x="1472938" y="3745828"/>
                <a:ext cx="72126" cy="53788"/>
                <a:chOff x="1472938" y="3745828"/>
                <a:chExt cx="72126" cy="53788"/>
              </a:xfrm>
            </p:grpSpPr>
            <p:sp>
              <p:nvSpPr>
                <p:cNvPr id="4473" name="Google Shape;4473;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5" name="Google Shape;4475;p77"/>
              <p:cNvGrpSpPr/>
              <p:nvPr/>
            </p:nvGrpSpPr>
            <p:grpSpPr>
              <a:xfrm>
                <a:off x="1819181" y="4089633"/>
                <a:ext cx="72126" cy="53788"/>
                <a:chOff x="1819181" y="4089633"/>
                <a:chExt cx="72126" cy="53788"/>
              </a:xfrm>
            </p:grpSpPr>
            <p:sp>
              <p:nvSpPr>
                <p:cNvPr id="4476" name="Google Shape;4476;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8" name="Google Shape;4478;p77"/>
              <p:cNvGrpSpPr/>
              <p:nvPr/>
            </p:nvGrpSpPr>
            <p:grpSpPr>
              <a:xfrm>
                <a:off x="1455707" y="4084171"/>
                <a:ext cx="64321" cy="64544"/>
                <a:chOff x="1455707" y="4084171"/>
                <a:chExt cx="64321" cy="64544"/>
              </a:xfrm>
            </p:grpSpPr>
            <p:sp>
              <p:nvSpPr>
                <p:cNvPr id="4479" name="Google Shape;4479;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1" name="Google Shape;4481;p77"/>
              <p:cNvGrpSpPr/>
              <p:nvPr/>
            </p:nvGrpSpPr>
            <p:grpSpPr>
              <a:xfrm>
                <a:off x="1818610" y="3731058"/>
                <a:ext cx="64321" cy="64544"/>
                <a:chOff x="1818610" y="3731058"/>
                <a:chExt cx="64321" cy="64544"/>
              </a:xfrm>
            </p:grpSpPr>
            <p:sp>
              <p:nvSpPr>
                <p:cNvPr id="4482" name="Google Shape;4482;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4" name="Google Shape;4484;p77"/>
              <p:cNvGrpSpPr/>
              <p:nvPr/>
            </p:nvGrpSpPr>
            <p:grpSpPr>
              <a:xfrm>
                <a:off x="2172491" y="4089633"/>
                <a:ext cx="72126" cy="53788"/>
                <a:chOff x="2172491" y="4089633"/>
                <a:chExt cx="72126" cy="53788"/>
              </a:xfrm>
            </p:grpSpPr>
            <p:sp>
              <p:nvSpPr>
                <p:cNvPr id="4485" name="Google Shape;4485;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7" name="Google Shape;4487;p77"/>
              <p:cNvGrpSpPr/>
              <p:nvPr/>
            </p:nvGrpSpPr>
            <p:grpSpPr>
              <a:xfrm>
                <a:off x="2171920" y="3731058"/>
                <a:ext cx="64321" cy="64544"/>
                <a:chOff x="2171920" y="3731058"/>
                <a:chExt cx="64321" cy="64544"/>
              </a:xfrm>
            </p:grpSpPr>
            <p:sp>
              <p:nvSpPr>
                <p:cNvPr id="4488" name="Google Shape;4488;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0" name="Google Shape;4490;p77"/>
              <p:cNvGrpSpPr/>
              <p:nvPr/>
            </p:nvGrpSpPr>
            <p:grpSpPr>
              <a:xfrm>
                <a:off x="2874730" y="3745828"/>
                <a:ext cx="72126" cy="53788"/>
                <a:chOff x="2874730" y="3745828"/>
                <a:chExt cx="72126" cy="53788"/>
              </a:xfrm>
            </p:grpSpPr>
            <p:sp>
              <p:nvSpPr>
                <p:cNvPr id="4491" name="Google Shape;4491;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3" name="Google Shape;4493;p77"/>
              <p:cNvGrpSpPr/>
              <p:nvPr/>
            </p:nvGrpSpPr>
            <p:grpSpPr>
              <a:xfrm>
                <a:off x="2878589" y="4081481"/>
                <a:ext cx="64321" cy="64544"/>
                <a:chOff x="2878589" y="4081481"/>
                <a:chExt cx="64321" cy="64544"/>
              </a:xfrm>
            </p:grpSpPr>
            <p:sp>
              <p:nvSpPr>
                <p:cNvPr id="4494" name="Google Shape;4494;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6" name="Google Shape;4496;p77"/>
              <p:cNvGrpSpPr/>
              <p:nvPr/>
            </p:nvGrpSpPr>
            <p:grpSpPr>
              <a:xfrm>
                <a:off x="2525796" y="4089633"/>
                <a:ext cx="72126" cy="53788"/>
                <a:chOff x="2525796" y="4089633"/>
                <a:chExt cx="72126" cy="53788"/>
              </a:xfrm>
            </p:grpSpPr>
            <p:sp>
              <p:nvSpPr>
                <p:cNvPr id="4497" name="Google Shape;4497;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77"/>
              <p:cNvGrpSpPr/>
              <p:nvPr/>
            </p:nvGrpSpPr>
            <p:grpSpPr>
              <a:xfrm>
                <a:off x="2525225" y="3731058"/>
                <a:ext cx="64321" cy="64544"/>
                <a:chOff x="2525225" y="3731058"/>
                <a:chExt cx="64321" cy="64544"/>
              </a:xfrm>
            </p:grpSpPr>
            <p:sp>
              <p:nvSpPr>
                <p:cNvPr id="4500" name="Google Shape;4500;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505" name="Shape 4505"/>
        <p:cNvGrpSpPr/>
        <p:nvPr/>
      </p:nvGrpSpPr>
      <p:grpSpPr>
        <a:xfrm>
          <a:off x="0" y="0"/>
          <a:ext cx="0" cy="0"/>
          <a:chOff x="0" y="0"/>
          <a:chExt cx="0" cy="0"/>
        </a:xfrm>
      </p:grpSpPr>
      <p:grpSp>
        <p:nvGrpSpPr>
          <p:cNvPr id="4506" name="Google Shape;4506;p78"/>
          <p:cNvGrpSpPr/>
          <p:nvPr/>
        </p:nvGrpSpPr>
        <p:grpSpPr>
          <a:xfrm>
            <a:off x="716991" y="971306"/>
            <a:ext cx="845921" cy="690752"/>
            <a:chOff x="732428" y="1198513"/>
            <a:chExt cx="845921" cy="690752"/>
          </a:xfrm>
        </p:grpSpPr>
        <p:grpSp>
          <p:nvGrpSpPr>
            <p:cNvPr id="4507" name="Google Shape;4507;p78"/>
            <p:cNvGrpSpPr/>
            <p:nvPr/>
          </p:nvGrpSpPr>
          <p:grpSpPr>
            <a:xfrm>
              <a:off x="823030" y="1198513"/>
              <a:ext cx="755319" cy="690752"/>
              <a:chOff x="823030" y="1198513"/>
              <a:chExt cx="755319" cy="690752"/>
            </a:xfrm>
          </p:grpSpPr>
          <p:sp>
            <p:nvSpPr>
              <p:cNvPr id="4508" name="Google Shape;4508;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0" name="Google Shape;4510;p78"/>
            <p:cNvGrpSpPr/>
            <p:nvPr/>
          </p:nvGrpSpPr>
          <p:grpSpPr>
            <a:xfrm>
              <a:off x="732428" y="1239937"/>
              <a:ext cx="739912" cy="607886"/>
              <a:chOff x="732428" y="1239937"/>
              <a:chExt cx="739912" cy="607886"/>
            </a:xfrm>
          </p:grpSpPr>
          <p:sp>
            <p:nvSpPr>
              <p:cNvPr id="4511" name="Google Shape;4511;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3" name="Google Shape;4513;p78"/>
            <p:cNvGrpSpPr/>
            <p:nvPr/>
          </p:nvGrpSpPr>
          <p:grpSpPr>
            <a:xfrm>
              <a:off x="732428" y="1277018"/>
              <a:ext cx="702832" cy="533758"/>
              <a:chOff x="732428" y="1277018"/>
              <a:chExt cx="702832" cy="533758"/>
            </a:xfrm>
          </p:grpSpPr>
          <p:sp>
            <p:nvSpPr>
              <p:cNvPr id="4514" name="Google Shape;4514;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6" name="Google Shape;4516;p78"/>
            <p:cNvGrpSpPr/>
            <p:nvPr/>
          </p:nvGrpSpPr>
          <p:grpSpPr>
            <a:xfrm>
              <a:off x="931170" y="1306653"/>
              <a:ext cx="647179" cy="474455"/>
              <a:chOff x="931170" y="1306653"/>
              <a:chExt cx="647179" cy="474455"/>
            </a:xfrm>
          </p:grpSpPr>
          <p:sp>
            <p:nvSpPr>
              <p:cNvPr id="4517" name="Google Shape;4517;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19" name="Google Shape;4519;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78"/>
          <p:cNvGrpSpPr/>
          <p:nvPr/>
        </p:nvGrpSpPr>
        <p:grpSpPr>
          <a:xfrm>
            <a:off x="3948600" y="971313"/>
            <a:ext cx="634656" cy="699982"/>
            <a:chOff x="5985650" y="2860025"/>
            <a:chExt cx="1396075" cy="1539775"/>
          </a:xfrm>
        </p:grpSpPr>
        <p:sp>
          <p:nvSpPr>
            <p:cNvPr id="4521" name="Google Shape;4521;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3" name="Google Shape;4553;p78"/>
          <p:cNvGrpSpPr/>
          <p:nvPr/>
        </p:nvGrpSpPr>
        <p:grpSpPr>
          <a:xfrm>
            <a:off x="4704250" y="971306"/>
            <a:ext cx="725845" cy="699975"/>
            <a:chOff x="4249973" y="1201875"/>
            <a:chExt cx="1958568" cy="1888762"/>
          </a:xfrm>
        </p:grpSpPr>
        <p:sp>
          <p:nvSpPr>
            <p:cNvPr id="4554" name="Google Shape;4554;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55" name="Google Shape;4555;p78"/>
            <p:cNvGrpSpPr/>
            <p:nvPr/>
          </p:nvGrpSpPr>
          <p:grpSpPr>
            <a:xfrm>
              <a:off x="5853086" y="1789142"/>
              <a:ext cx="355454" cy="1048099"/>
              <a:chOff x="5576108" y="2016725"/>
              <a:chExt cx="565200" cy="1666560"/>
            </a:xfrm>
          </p:grpSpPr>
          <p:sp>
            <p:nvSpPr>
              <p:cNvPr id="4556" name="Google Shape;4556;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57" name="Google Shape;4557;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8" name="Google Shape;4558;p78"/>
            <p:cNvGrpSpPr/>
            <p:nvPr/>
          </p:nvGrpSpPr>
          <p:grpSpPr>
            <a:xfrm>
              <a:off x="4869455" y="2691676"/>
              <a:ext cx="1013897" cy="398961"/>
              <a:chOff x="4012057" y="3451825"/>
              <a:chExt cx="1612175" cy="634379"/>
            </a:xfrm>
          </p:grpSpPr>
          <p:sp>
            <p:nvSpPr>
              <p:cNvPr id="4559" name="Google Shape;4559;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60" name="Google Shape;4560;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1" name="Google Shape;4561;p78"/>
            <p:cNvGrpSpPr/>
            <p:nvPr/>
          </p:nvGrpSpPr>
          <p:grpSpPr>
            <a:xfrm>
              <a:off x="4276937" y="2155961"/>
              <a:ext cx="651965" cy="891358"/>
              <a:chOff x="3069908" y="2599997"/>
              <a:chExt cx="1036675" cy="1417328"/>
            </a:xfrm>
          </p:grpSpPr>
          <p:sp>
            <p:nvSpPr>
              <p:cNvPr id="4562" name="Google Shape;4562;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63" name="Google Shape;4563;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4" name="Google Shape;4564;p78"/>
            <p:cNvGrpSpPr/>
            <p:nvPr/>
          </p:nvGrpSpPr>
          <p:grpSpPr>
            <a:xfrm>
              <a:off x="5054918" y="1201875"/>
              <a:ext cx="999548" cy="602711"/>
              <a:chOff x="4306958" y="1082925"/>
              <a:chExt cx="1589359" cy="958358"/>
            </a:xfrm>
          </p:grpSpPr>
          <p:sp>
            <p:nvSpPr>
              <p:cNvPr id="4565" name="Google Shape;4565;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66" name="Google Shape;4566;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7" name="Google Shape;4567;p78"/>
            <p:cNvGrpSpPr/>
            <p:nvPr/>
          </p:nvGrpSpPr>
          <p:grpSpPr>
            <a:xfrm>
              <a:off x="4249973" y="1303451"/>
              <a:ext cx="799317" cy="841334"/>
              <a:chOff x="3027033" y="1244439"/>
              <a:chExt cx="1270977" cy="1337786"/>
            </a:xfrm>
          </p:grpSpPr>
          <p:sp>
            <p:nvSpPr>
              <p:cNvPr id="4568" name="Google Shape;4568;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69" name="Google Shape;4569;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70" name="Google Shape;4570;p78"/>
          <p:cNvGrpSpPr/>
          <p:nvPr/>
        </p:nvGrpSpPr>
        <p:grpSpPr>
          <a:xfrm>
            <a:off x="4057114" y="1858087"/>
            <a:ext cx="750769" cy="683784"/>
            <a:chOff x="4204684" y="2104422"/>
            <a:chExt cx="699822" cy="637382"/>
          </a:xfrm>
        </p:grpSpPr>
        <p:grpSp>
          <p:nvGrpSpPr>
            <p:cNvPr id="4571" name="Google Shape;4571;p78"/>
            <p:cNvGrpSpPr/>
            <p:nvPr/>
          </p:nvGrpSpPr>
          <p:grpSpPr>
            <a:xfrm>
              <a:off x="4204684" y="2430067"/>
              <a:ext cx="342957" cy="311738"/>
              <a:chOff x="4204684" y="2430067"/>
              <a:chExt cx="342957" cy="311738"/>
            </a:xfrm>
          </p:grpSpPr>
          <p:sp>
            <p:nvSpPr>
              <p:cNvPr id="4572" name="Google Shape;4572;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4" name="Google Shape;4574;p78"/>
            <p:cNvGrpSpPr/>
            <p:nvPr/>
          </p:nvGrpSpPr>
          <p:grpSpPr>
            <a:xfrm>
              <a:off x="4561586" y="2430067"/>
              <a:ext cx="342920" cy="311738"/>
              <a:chOff x="4561586" y="2430067"/>
              <a:chExt cx="342920" cy="311738"/>
            </a:xfrm>
          </p:grpSpPr>
          <p:sp>
            <p:nvSpPr>
              <p:cNvPr id="4575" name="Google Shape;4575;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7" name="Google Shape;4577;p78"/>
            <p:cNvGrpSpPr/>
            <p:nvPr/>
          </p:nvGrpSpPr>
          <p:grpSpPr>
            <a:xfrm>
              <a:off x="4561586" y="2104422"/>
              <a:ext cx="342920" cy="311738"/>
              <a:chOff x="4561586" y="2104422"/>
              <a:chExt cx="342920" cy="311738"/>
            </a:xfrm>
          </p:grpSpPr>
          <p:sp>
            <p:nvSpPr>
              <p:cNvPr id="4578" name="Google Shape;4578;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0" name="Google Shape;4580;p78"/>
            <p:cNvGrpSpPr/>
            <p:nvPr/>
          </p:nvGrpSpPr>
          <p:grpSpPr>
            <a:xfrm>
              <a:off x="4204684" y="2104422"/>
              <a:ext cx="342957" cy="311664"/>
              <a:chOff x="4204684" y="2104422"/>
              <a:chExt cx="342957" cy="311664"/>
            </a:xfrm>
          </p:grpSpPr>
          <p:sp>
            <p:nvSpPr>
              <p:cNvPr id="4581" name="Google Shape;4581;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83" name="Google Shape;4583;p78"/>
          <p:cNvGrpSpPr/>
          <p:nvPr/>
        </p:nvGrpSpPr>
        <p:grpSpPr>
          <a:xfrm>
            <a:off x="5521547" y="971301"/>
            <a:ext cx="660591" cy="688867"/>
            <a:chOff x="5830645" y="1267368"/>
            <a:chExt cx="530340" cy="553040"/>
          </a:xfrm>
        </p:grpSpPr>
        <p:sp>
          <p:nvSpPr>
            <p:cNvPr id="4584" name="Google Shape;4584;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85" name="Google Shape;4585;p78"/>
            <p:cNvGrpSpPr/>
            <p:nvPr/>
          </p:nvGrpSpPr>
          <p:grpSpPr>
            <a:xfrm>
              <a:off x="5830645" y="1267368"/>
              <a:ext cx="259743" cy="269909"/>
              <a:chOff x="5830645" y="1267368"/>
              <a:chExt cx="259743" cy="269909"/>
            </a:xfrm>
          </p:grpSpPr>
          <p:sp>
            <p:nvSpPr>
              <p:cNvPr id="4586" name="Google Shape;4586;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78"/>
            <p:cNvGrpSpPr/>
            <p:nvPr/>
          </p:nvGrpSpPr>
          <p:grpSpPr>
            <a:xfrm>
              <a:off x="6101293" y="1267368"/>
              <a:ext cx="259692" cy="269909"/>
              <a:chOff x="6101293" y="1267368"/>
              <a:chExt cx="259692" cy="269909"/>
            </a:xfrm>
          </p:grpSpPr>
          <p:sp>
            <p:nvSpPr>
              <p:cNvPr id="4589" name="Google Shape;4589;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1" name="Google Shape;4591;p78"/>
            <p:cNvGrpSpPr/>
            <p:nvPr/>
          </p:nvGrpSpPr>
          <p:grpSpPr>
            <a:xfrm>
              <a:off x="5830645" y="1550500"/>
              <a:ext cx="259692" cy="269909"/>
              <a:chOff x="5830645" y="1550500"/>
              <a:chExt cx="259692" cy="269909"/>
            </a:xfrm>
          </p:grpSpPr>
          <p:sp>
            <p:nvSpPr>
              <p:cNvPr id="4592" name="Google Shape;4592;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4" name="Google Shape;4594;p78"/>
            <p:cNvGrpSpPr/>
            <p:nvPr/>
          </p:nvGrpSpPr>
          <p:grpSpPr>
            <a:xfrm>
              <a:off x="6101293" y="1550500"/>
              <a:ext cx="259692" cy="269909"/>
              <a:chOff x="6101293" y="1550500"/>
              <a:chExt cx="259692" cy="269909"/>
            </a:xfrm>
          </p:grpSpPr>
          <p:sp>
            <p:nvSpPr>
              <p:cNvPr id="4595" name="Google Shape;4595;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97" name="Google Shape;4597;p78"/>
          <p:cNvGrpSpPr/>
          <p:nvPr/>
        </p:nvGrpSpPr>
        <p:grpSpPr>
          <a:xfrm>
            <a:off x="723700" y="1861760"/>
            <a:ext cx="697154" cy="679574"/>
            <a:chOff x="2679875" y="2361475"/>
            <a:chExt cx="780425" cy="760575"/>
          </a:xfrm>
        </p:grpSpPr>
        <p:sp>
          <p:nvSpPr>
            <p:cNvPr id="4598" name="Google Shape;4598;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4" name="Google Shape;4604;p78"/>
          <p:cNvGrpSpPr/>
          <p:nvPr/>
        </p:nvGrpSpPr>
        <p:grpSpPr>
          <a:xfrm>
            <a:off x="3122859" y="971352"/>
            <a:ext cx="735829" cy="684547"/>
            <a:chOff x="3351965" y="1148808"/>
            <a:chExt cx="750770" cy="698375"/>
          </a:xfrm>
        </p:grpSpPr>
        <p:grpSp>
          <p:nvGrpSpPr>
            <p:cNvPr id="4605" name="Google Shape;4605;p78"/>
            <p:cNvGrpSpPr/>
            <p:nvPr/>
          </p:nvGrpSpPr>
          <p:grpSpPr>
            <a:xfrm>
              <a:off x="3586796" y="1148808"/>
              <a:ext cx="294857" cy="286830"/>
              <a:chOff x="3750225" y="1774000"/>
              <a:chExt cx="149575" cy="145525"/>
            </a:xfrm>
          </p:grpSpPr>
          <p:sp>
            <p:nvSpPr>
              <p:cNvPr id="4606" name="Google Shape;4606;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8" name="Google Shape;4608;p78"/>
            <p:cNvGrpSpPr/>
            <p:nvPr/>
          </p:nvGrpSpPr>
          <p:grpSpPr>
            <a:xfrm>
              <a:off x="3779245" y="1375768"/>
              <a:ext cx="323490" cy="286978"/>
              <a:chOff x="3847850" y="1889150"/>
              <a:chExt cx="164100" cy="145600"/>
            </a:xfrm>
          </p:grpSpPr>
          <p:sp>
            <p:nvSpPr>
              <p:cNvPr id="4609" name="Google Shape;4609;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1" name="Google Shape;4611;p78"/>
            <p:cNvGrpSpPr/>
            <p:nvPr/>
          </p:nvGrpSpPr>
          <p:grpSpPr>
            <a:xfrm>
              <a:off x="3351965" y="1330435"/>
              <a:ext cx="295449" cy="285401"/>
              <a:chOff x="3631100" y="1866150"/>
              <a:chExt cx="149875" cy="144800"/>
            </a:xfrm>
          </p:grpSpPr>
          <p:sp>
            <p:nvSpPr>
              <p:cNvPr id="4612" name="Google Shape;4612;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4" name="Google Shape;4614;p78"/>
            <p:cNvGrpSpPr/>
            <p:nvPr/>
          </p:nvGrpSpPr>
          <p:grpSpPr>
            <a:xfrm>
              <a:off x="3548208" y="1560352"/>
              <a:ext cx="294808" cy="286830"/>
              <a:chOff x="3730650" y="1982800"/>
              <a:chExt cx="149550" cy="145525"/>
            </a:xfrm>
          </p:grpSpPr>
          <p:sp>
            <p:nvSpPr>
              <p:cNvPr id="4615" name="Google Shape;4615;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617" name="Google Shape;4617;p78"/>
          <p:cNvGrpSpPr/>
          <p:nvPr/>
        </p:nvGrpSpPr>
        <p:grpSpPr>
          <a:xfrm>
            <a:off x="7624512" y="971306"/>
            <a:ext cx="804565" cy="677795"/>
            <a:chOff x="7636443" y="1204988"/>
            <a:chExt cx="804565" cy="677795"/>
          </a:xfrm>
        </p:grpSpPr>
        <p:grpSp>
          <p:nvGrpSpPr>
            <p:cNvPr id="4618" name="Google Shape;4618;p78"/>
            <p:cNvGrpSpPr/>
            <p:nvPr/>
          </p:nvGrpSpPr>
          <p:grpSpPr>
            <a:xfrm>
              <a:off x="7636443" y="1509705"/>
              <a:ext cx="804565" cy="373078"/>
              <a:chOff x="7636443" y="1509705"/>
              <a:chExt cx="804565" cy="373078"/>
            </a:xfrm>
          </p:grpSpPr>
          <p:sp>
            <p:nvSpPr>
              <p:cNvPr id="4619" name="Google Shape;4619;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1" name="Google Shape;4621;p78"/>
            <p:cNvGrpSpPr/>
            <p:nvPr/>
          </p:nvGrpSpPr>
          <p:grpSpPr>
            <a:xfrm>
              <a:off x="7636443" y="1408133"/>
              <a:ext cx="804565" cy="373078"/>
              <a:chOff x="7636443" y="1408133"/>
              <a:chExt cx="804565" cy="373078"/>
            </a:xfrm>
          </p:grpSpPr>
          <p:sp>
            <p:nvSpPr>
              <p:cNvPr id="4622" name="Google Shape;4622;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4" name="Google Shape;4624;p78"/>
            <p:cNvGrpSpPr/>
            <p:nvPr/>
          </p:nvGrpSpPr>
          <p:grpSpPr>
            <a:xfrm>
              <a:off x="7636443" y="1306560"/>
              <a:ext cx="804565" cy="373078"/>
              <a:chOff x="7636443" y="1306560"/>
              <a:chExt cx="804565" cy="373078"/>
            </a:xfrm>
          </p:grpSpPr>
          <p:sp>
            <p:nvSpPr>
              <p:cNvPr id="4625" name="Google Shape;4625;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7" name="Google Shape;4627;p78"/>
            <p:cNvGrpSpPr/>
            <p:nvPr/>
          </p:nvGrpSpPr>
          <p:grpSpPr>
            <a:xfrm>
              <a:off x="7636443" y="1204988"/>
              <a:ext cx="804565" cy="373078"/>
              <a:chOff x="7636443" y="1204988"/>
              <a:chExt cx="804565" cy="373078"/>
            </a:xfrm>
          </p:grpSpPr>
          <p:sp>
            <p:nvSpPr>
              <p:cNvPr id="4628" name="Google Shape;4628;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630" name="Google Shape;4630;p78"/>
          <p:cNvGrpSpPr/>
          <p:nvPr/>
        </p:nvGrpSpPr>
        <p:grpSpPr>
          <a:xfrm>
            <a:off x="4963358" y="1878721"/>
            <a:ext cx="661339" cy="661188"/>
            <a:chOff x="3990000" y="975400"/>
            <a:chExt cx="3934200" cy="3933300"/>
          </a:xfrm>
        </p:grpSpPr>
        <p:sp>
          <p:nvSpPr>
            <p:cNvPr id="4631" name="Google Shape;4631;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5" name="Google Shape;4635;p78"/>
          <p:cNvGrpSpPr/>
          <p:nvPr/>
        </p:nvGrpSpPr>
        <p:grpSpPr>
          <a:xfrm>
            <a:off x="6607006" y="1857359"/>
            <a:ext cx="868881" cy="684241"/>
            <a:chOff x="6598259" y="2078634"/>
            <a:chExt cx="868881" cy="684241"/>
          </a:xfrm>
        </p:grpSpPr>
        <p:sp>
          <p:nvSpPr>
            <p:cNvPr id="4636" name="Google Shape;4636;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42" name="Google Shape;4642;p78"/>
            <p:cNvGrpSpPr/>
            <p:nvPr/>
          </p:nvGrpSpPr>
          <p:grpSpPr>
            <a:xfrm>
              <a:off x="6808175" y="2078634"/>
              <a:ext cx="452229" cy="684241"/>
              <a:chOff x="6808175" y="2078634"/>
              <a:chExt cx="452229" cy="684241"/>
            </a:xfrm>
          </p:grpSpPr>
          <p:sp>
            <p:nvSpPr>
              <p:cNvPr id="4643" name="Google Shape;4643;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49" name="Google Shape;4649;p78"/>
              <p:cNvGrpSpPr/>
              <p:nvPr/>
            </p:nvGrpSpPr>
            <p:grpSpPr>
              <a:xfrm>
                <a:off x="6821586" y="2078634"/>
                <a:ext cx="426871" cy="684241"/>
                <a:chOff x="6821586" y="2078634"/>
                <a:chExt cx="426871" cy="684241"/>
              </a:xfrm>
            </p:grpSpPr>
            <p:grpSp>
              <p:nvGrpSpPr>
                <p:cNvPr id="4650" name="Google Shape;4650;p78"/>
                <p:cNvGrpSpPr/>
                <p:nvPr/>
              </p:nvGrpSpPr>
              <p:grpSpPr>
                <a:xfrm>
                  <a:off x="6821586" y="2078634"/>
                  <a:ext cx="426871" cy="684241"/>
                  <a:chOff x="6821586" y="2078634"/>
                  <a:chExt cx="426871" cy="684241"/>
                </a:xfrm>
              </p:grpSpPr>
              <p:sp>
                <p:nvSpPr>
                  <p:cNvPr id="4651" name="Google Shape;4651;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70" name="Google Shape;4670;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76" name="Google Shape;4676;p78"/>
          <p:cNvGrpSpPr/>
          <p:nvPr/>
        </p:nvGrpSpPr>
        <p:grpSpPr>
          <a:xfrm>
            <a:off x="5780173" y="1862968"/>
            <a:ext cx="671358" cy="671358"/>
            <a:chOff x="6535625" y="760425"/>
            <a:chExt cx="1665900" cy="1665900"/>
          </a:xfrm>
        </p:grpSpPr>
        <p:sp>
          <p:nvSpPr>
            <p:cNvPr id="4677" name="Google Shape;4677;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81" name="Google Shape;4681;p78"/>
          <p:cNvGrpSpPr/>
          <p:nvPr/>
        </p:nvGrpSpPr>
        <p:grpSpPr>
          <a:xfrm>
            <a:off x="716989" y="3531368"/>
            <a:ext cx="1340789" cy="640830"/>
            <a:chOff x="238125" y="1151100"/>
            <a:chExt cx="7139450" cy="3412300"/>
          </a:xfrm>
        </p:grpSpPr>
        <p:sp>
          <p:nvSpPr>
            <p:cNvPr id="4682" name="Google Shape;4682;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4" name="Google Shape;4694;p78"/>
          <p:cNvGrpSpPr/>
          <p:nvPr/>
        </p:nvGrpSpPr>
        <p:grpSpPr>
          <a:xfrm>
            <a:off x="5584212" y="2734649"/>
            <a:ext cx="985357" cy="585764"/>
            <a:chOff x="5145061" y="2881789"/>
            <a:chExt cx="1107641" cy="658458"/>
          </a:xfrm>
        </p:grpSpPr>
        <p:grpSp>
          <p:nvGrpSpPr>
            <p:cNvPr id="4695" name="Google Shape;4695;p78"/>
            <p:cNvGrpSpPr/>
            <p:nvPr/>
          </p:nvGrpSpPr>
          <p:grpSpPr>
            <a:xfrm>
              <a:off x="5722989" y="3244587"/>
              <a:ext cx="529713" cy="295659"/>
              <a:chOff x="5722989" y="3244587"/>
              <a:chExt cx="529713" cy="295659"/>
            </a:xfrm>
          </p:grpSpPr>
          <p:sp>
            <p:nvSpPr>
              <p:cNvPr id="4696" name="Google Shape;4696;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7" name="Google Shape;4697;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8" name="Google Shape;4698;p78"/>
            <p:cNvGrpSpPr/>
            <p:nvPr/>
          </p:nvGrpSpPr>
          <p:grpSpPr>
            <a:xfrm>
              <a:off x="5145061" y="3244587"/>
              <a:ext cx="536807" cy="295659"/>
              <a:chOff x="5145061" y="3244587"/>
              <a:chExt cx="536807" cy="295659"/>
            </a:xfrm>
          </p:grpSpPr>
          <p:sp>
            <p:nvSpPr>
              <p:cNvPr id="4699" name="Google Shape;4699;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0" name="Google Shape;4700;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1" name="Google Shape;4701;p78"/>
            <p:cNvGrpSpPr/>
            <p:nvPr/>
          </p:nvGrpSpPr>
          <p:grpSpPr>
            <a:xfrm>
              <a:off x="5341327" y="2898245"/>
              <a:ext cx="532309" cy="614891"/>
              <a:chOff x="5341327" y="2898245"/>
              <a:chExt cx="532309" cy="614891"/>
            </a:xfrm>
          </p:grpSpPr>
          <p:sp>
            <p:nvSpPr>
              <p:cNvPr id="4702" name="Google Shape;4702;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3" name="Google Shape;4703;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4" name="Google Shape;4704;p78"/>
            <p:cNvGrpSpPr/>
            <p:nvPr/>
          </p:nvGrpSpPr>
          <p:grpSpPr>
            <a:xfrm>
              <a:off x="5532290" y="2881789"/>
              <a:ext cx="620516" cy="305456"/>
              <a:chOff x="5532290" y="2881789"/>
              <a:chExt cx="620516" cy="305456"/>
            </a:xfrm>
          </p:grpSpPr>
          <p:sp>
            <p:nvSpPr>
              <p:cNvPr id="4705" name="Google Shape;4705;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6" name="Google Shape;4706;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07" name="Google Shape;4707;p78"/>
          <p:cNvGrpSpPr/>
          <p:nvPr/>
        </p:nvGrpSpPr>
        <p:grpSpPr>
          <a:xfrm>
            <a:off x="8163135" y="3526707"/>
            <a:ext cx="269068" cy="645491"/>
            <a:chOff x="7026852" y="3311869"/>
            <a:chExt cx="434331" cy="1041954"/>
          </a:xfrm>
        </p:grpSpPr>
        <p:sp>
          <p:nvSpPr>
            <p:cNvPr id="4708" name="Google Shape;4708;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1" name="Google Shape;4711;p78"/>
          <p:cNvGrpSpPr/>
          <p:nvPr/>
        </p:nvGrpSpPr>
        <p:grpSpPr>
          <a:xfrm>
            <a:off x="6179716" y="3565945"/>
            <a:ext cx="293882" cy="293836"/>
            <a:chOff x="4873519" y="3311869"/>
            <a:chExt cx="499374" cy="499296"/>
          </a:xfrm>
        </p:grpSpPr>
        <p:sp>
          <p:nvSpPr>
            <p:cNvPr id="4712" name="Google Shape;4712;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4" name="Google Shape;4714;p78"/>
          <p:cNvGrpSpPr/>
          <p:nvPr/>
        </p:nvGrpSpPr>
        <p:grpSpPr>
          <a:xfrm>
            <a:off x="6179716" y="3878316"/>
            <a:ext cx="293882" cy="293882"/>
            <a:chOff x="4873519" y="3875839"/>
            <a:chExt cx="499374" cy="499374"/>
          </a:xfrm>
        </p:grpSpPr>
        <p:sp>
          <p:nvSpPr>
            <p:cNvPr id="4715" name="Google Shape;4715;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7" name="Google Shape;4717;p78"/>
          <p:cNvGrpSpPr/>
          <p:nvPr/>
        </p:nvGrpSpPr>
        <p:grpSpPr>
          <a:xfrm>
            <a:off x="2410244" y="1850269"/>
            <a:ext cx="698104" cy="698208"/>
            <a:chOff x="2565073" y="2075876"/>
            <a:chExt cx="672482" cy="672518"/>
          </a:xfrm>
        </p:grpSpPr>
        <p:sp>
          <p:nvSpPr>
            <p:cNvPr id="4718" name="Google Shape;4718;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24" name="Google Shape;4724;p78"/>
          <p:cNvGrpSpPr/>
          <p:nvPr/>
        </p:nvGrpSpPr>
        <p:grpSpPr>
          <a:xfrm>
            <a:off x="5633655" y="3534869"/>
            <a:ext cx="438354" cy="637329"/>
            <a:chOff x="1697726" y="3244179"/>
            <a:chExt cx="788124" cy="1146069"/>
          </a:xfrm>
        </p:grpSpPr>
        <p:sp>
          <p:nvSpPr>
            <p:cNvPr id="4725" name="Google Shape;4725;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27" name="Google Shape;4727;p7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28" name="Google Shape;4728;p78"/>
          <p:cNvGrpSpPr/>
          <p:nvPr/>
        </p:nvGrpSpPr>
        <p:grpSpPr>
          <a:xfrm>
            <a:off x="7634869" y="1863232"/>
            <a:ext cx="799565" cy="670282"/>
            <a:chOff x="7617850" y="2063282"/>
            <a:chExt cx="799565" cy="670282"/>
          </a:xfrm>
        </p:grpSpPr>
        <p:cxnSp>
          <p:nvCxnSpPr>
            <p:cNvPr id="4729" name="Google Shape;4729;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0" name="Google Shape;4730;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1" name="Google Shape;4731;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2" name="Google Shape;4732;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3" name="Google Shape;4733;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34" name="Google Shape;4734;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35" name="Google Shape;4735;p78"/>
            <p:cNvGrpSpPr/>
            <p:nvPr/>
          </p:nvGrpSpPr>
          <p:grpSpPr>
            <a:xfrm>
              <a:off x="7734309" y="2063282"/>
              <a:ext cx="570957" cy="620095"/>
              <a:chOff x="7734309" y="2063282"/>
              <a:chExt cx="570957" cy="620095"/>
            </a:xfrm>
          </p:grpSpPr>
          <p:grpSp>
            <p:nvGrpSpPr>
              <p:cNvPr id="4736" name="Google Shape;4736;p78"/>
              <p:cNvGrpSpPr/>
              <p:nvPr/>
            </p:nvGrpSpPr>
            <p:grpSpPr>
              <a:xfrm>
                <a:off x="8031573" y="2063282"/>
                <a:ext cx="273693" cy="620095"/>
                <a:chOff x="8031573" y="2063282"/>
                <a:chExt cx="273693" cy="620095"/>
              </a:xfrm>
            </p:grpSpPr>
            <p:sp>
              <p:nvSpPr>
                <p:cNvPr id="4737" name="Google Shape;4737;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1" name="Google Shape;4741;p78"/>
              <p:cNvGrpSpPr/>
              <p:nvPr/>
            </p:nvGrpSpPr>
            <p:grpSpPr>
              <a:xfrm flipH="1">
                <a:off x="7734309" y="2063282"/>
                <a:ext cx="273693" cy="620095"/>
                <a:chOff x="8031573" y="2063282"/>
                <a:chExt cx="273693" cy="620095"/>
              </a:xfrm>
            </p:grpSpPr>
            <p:sp>
              <p:nvSpPr>
                <p:cNvPr id="4742" name="Google Shape;4742;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746" name="Google Shape;4746;p7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7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48" name="Google Shape;4748;p78"/>
          <p:cNvGrpSpPr/>
          <p:nvPr/>
        </p:nvGrpSpPr>
        <p:grpSpPr>
          <a:xfrm>
            <a:off x="7821475" y="2716715"/>
            <a:ext cx="602567" cy="601884"/>
            <a:chOff x="1186975" y="238125"/>
            <a:chExt cx="5244275" cy="5238325"/>
          </a:xfrm>
        </p:grpSpPr>
        <p:sp>
          <p:nvSpPr>
            <p:cNvPr id="4749" name="Google Shape;4749;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53" name="Google Shape;4753;p78"/>
          <p:cNvGrpSpPr/>
          <p:nvPr/>
        </p:nvGrpSpPr>
        <p:grpSpPr>
          <a:xfrm>
            <a:off x="3264213" y="1856199"/>
            <a:ext cx="651848" cy="687338"/>
            <a:chOff x="3400515" y="2056248"/>
            <a:chExt cx="698134" cy="735987"/>
          </a:xfrm>
        </p:grpSpPr>
        <p:grpSp>
          <p:nvGrpSpPr>
            <p:cNvPr id="4754" name="Google Shape;4754;p78"/>
            <p:cNvGrpSpPr/>
            <p:nvPr/>
          </p:nvGrpSpPr>
          <p:grpSpPr>
            <a:xfrm>
              <a:off x="3400515" y="2283913"/>
              <a:ext cx="312919" cy="219900"/>
              <a:chOff x="3400515" y="2283913"/>
              <a:chExt cx="312919" cy="219900"/>
            </a:xfrm>
          </p:grpSpPr>
          <p:sp>
            <p:nvSpPr>
              <p:cNvPr id="4755" name="Google Shape;4755;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56" name="Google Shape;4756;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57" name="Google Shape;4757;p78"/>
            <p:cNvGrpSpPr/>
            <p:nvPr/>
          </p:nvGrpSpPr>
          <p:grpSpPr>
            <a:xfrm>
              <a:off x="3547823" y="2461089"/>
              <a:ext cx="219900" cy="331146"/>
              <a:chOff x="3547823" y="2461089"/>
              <a:chExt cx="219900" cy="331146"/>
            </a:xfrm>
          </p:grpSpPr>
          <p:sp>
            <p:nvSpPr>
              <p:cNvPr id="4758" name="Google Shape;4758;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59" name="Google Shape;4759;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60" name="Google Shape;4760;p78"/>
            <p:cNvGrpSpPr/>
            <p:nvPr/>
          </p:nvGrpSpPr>
          <p:grpSpPr>
            <a:xfrm>
              <a:off x="3734138" y="2461089"/>
              <a:ext cx="219900" cy="331146"/>
              <a:chOff x="3734138" y="2461089"/>
              <a:chExt cx="219900" cy="331146"/>
            </a:xfrm>
          </p:grpSpPr>
          <p:sp>
            <p:nvSpPr>
              <p:cNvPr id="4761" name="Google Shape;4761;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62" name="Google Shape;4762;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63" name="Google Shape;4763;p78"/>
            <p:cNvGrpSpPr/>
            <p:nvPr/>
          </p:nvGrpSpPr>
          <p:grpSpPr>
            <a:xfrm>
              <a:off x="3787560" y="2281742"/>
              <a:ext cx="311089" cy="219900"/>
              <a:chOff x="3787560" y="2281742"/>
              <a:chExt cx="311089" cy="219900"/>
            </a:xfrm>
          </p:grpSpPr>
          <p:sp>
            <p:nvSpPr>
              <p:cNvPr id="4764" name="Google Shape;4764;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65" name="Google Shape;4765;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66" name="Google Shape;4766;p78"/>
            <p:cNvGrpSpPr/>
            <p:nvPr/>
          </p:nvGrpSpPr>
          <p:grpSpPr>
            <a:xfrm>
              <a:off x="3637290" y="2056248"/>
              <a:ext cx="219900" cy="330736"/>
              <a:chOff x="3637290" y="2056248"/>
              <a:chExt cx="219900" cy="330736"/>
            </a:xfrm>
          </p:grpSpPr>
          <p:sp>
            <p:nvSpPr>
              <p:cNvPr id="4767" name="Google Shape;4767;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768" name="Google Shape;4768;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69" name="Google Shape;4769;p78"/>
          <p:cNvGrpSpPr/>
          <p:nvPr/>
        </p:nvGrpSpPr>
        <p:grpSpPr>
          <a:xfrm>
            <a:off x="2555919" y="2726205"/>
            <a:ext cx="1268144" cy="592394"/>
            <a:chOff x="238125" y="1188750"/>
            <a:chExt cx="7140450" cy="3335550"/>
          </a:xfrm>
        </p:grpSpPr>
        <p:sp>
          <p:nvSpPr>
            <p:cNvPr id="4770" name="Google Shape;4770;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5" name="Google Shape;4775;p78"/>
          <p:cNvGrpSpPr/>
          <p:nvPr/>
        </p:nvGrpSpPr>
        <p:grpSpPr>
          <a:xfrm>
            <a:off x="6663819" y="2728360"/>
            <a:ext cx="1053944" cy="590147"/>
            <a:chOff x="238125" y="1335475"/>
            <a:chExt cx="5418735" cy="3034175"/>
          </a:xfrm>
        </p:grpSpPr>
        <p:sp>
          <p:nvSpPr>
            <p:cNvPr id="4776" name="Google Shape;4776;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9" name="Google Shape;4779;p78"/>
          <p:cNvGrpSpPr/>
          <p:nvPr/>
        </p:nvGrpSpPr>
        <p:grpSpPr>
          <a:xfrm>
            <a:off x="4094628" y="3533259"/>
            <a:ext cx="1268207" cy="638939"/>
            <a:chOff x="3967651" y="3645904"/>
            <a:chExt cx="1479304" cy="745292"/>
          </a:xfrm>
        </p:grpSpPr>
        <p:grpSp>
          <p:nvGrpSpPr>
            <p:cNvPr id="4780" name="Google Shape;4780;p78"/>
            <p:cNvGrpSpPr/>
            <p:nvPr/>
          </p:nvGrpSpPr>
          <p:grpSpPr>
            <a:xfrm>
              <a:off x="3967651" y="4009026"/>
              <a:ext cx="1479304" cy="382170"/>
              <a:chOff x="3967651" y="4009026"/>
              <a:chExt cx="1479304" cy="382170"/>
            </a:xfrm>
          </p:grpSpPr>
          <p:grpSp>
            <p:nvGrpSpPr>
              <p:cNvPr id="4781" name="Google Shape;4781;p78"/>
              <p:cNvGrpSpPr/>
              <p:nvPr/>
            </p:nvGrpSpPr>
            <p:grpSpPr>
              <a:xfrm>
                <a:off x="4892216" y="4195630"/>
                <a:ext cx="554739" cy="195566"/>
                <a:chOff x="3604375" y="4892160"/>
                <a:chExt cx="1651500" cy="582215"/>
              </a:xfrm>
            </p:grpSpPr>
            <p:sp>
              <p:nvSpPr>
                <p:cNvPr id="4782" name="Google Shape;4782;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4" name="Google Shape;4784;p78"/>
              <p:cNvGrpSpPr/>
              <p:nvPr/>
            </p:nvGrpSpPr>
            <p:grpSpPr>
              <a:xfrm>
                <a:off x="3967651" y="4146303"/>
                <a:ext cx="579402" cy="244893"/>
                <a:chOff x="851875" y="4745310"/>
                <a:chExt cx="1724925" cy="729065"/>
              </a:xfrm>
            </p:grpSpPr>
            <p:sp>
              <p:nvSpPr>
                <p:cNvPr id="4785" name="Google Shape;4785;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7" name="Google Shape;4787;p78"/>
              <p:cNvGrpSpPr/>
              <p:nvPr/>
            </p:nvGrpSpPr>
            <p:grpSpPr>
              <a:xfrm>
                <a:off x="4460753" y="4009026"/>
                <a:ext cx="493110" cy="382170"/>
                <a:chOff x="2319875" y="4336625"/>
                <a:chExt cx="1468025" cy="1137750"/>
              </a:xfrm>
            </p:grpSpPr>
            <p:sp>
              <p:nvSpPr>
                <p:cNvPr id="4788" name="Google Shape;4788;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90" name="Google Shape;4790;p78"/>
            <p:cNvGrpSpPr/>
            <p:nvPr/>
          </p:nvGrpSpPr>
          <p:grpSpPr>
            <a:xfrm>
              <a:off x="4479443" y="3645904"/>
              <a:ext cx="455965" cy="388789"/>
              <a:chOff x="2957425" y="238100"/>
              <a:chExt cx="1910200" cy="1628775"/>
            </a:xfrm>
          </p:grpSpPr>
          <p:sp>
            <p:nvSpPr>
              <p:cNvPr id="4791" name="Google Shape;4791;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01" name="Google Shape;4801;p78"/>
          <p:cNvGrpSpPr/>
          <p:nvPr/>
        </p:nvGrpSpPr>
        <p:grpSpPr>
          <a:xfrm>
            <a:off x="2480742" y="3534460"/>
            <a:ext cx="1243128" cy="637739"/>
            <a:chOff x="2496310" y="3693351"/>
            <a:chExt cx="1342906" cy="688926"/>
          </a:xfrm>
        </p:grpSpPr>
        <p:grpSp>
          <p:nvGrpSpPr>
            <p:cNvPr id="4802" name="Google Shape;4802;p78"/>
            <p:cNvGrpSpPr/>
            <p:nvPr/>
          </p:nvGrpSpPr>
          <p:grpSpPr>
            <a:xfrm>
              <a:off x="2496310" y="3693351"/>
              <a:ext cx="1342906" cy="688875"/>
              <a:chOff x="2496310" y="3693351"/>
              <a:chExt cx="1342906" cy="688875"/>
            </a:xfrm>
          </p:grpSpPr>
          <p:sp>
            <p:nvSpPr>
              <p:cNvPr id="4803" name="Google Shape;4803;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09" name="Google Shape;4809;p78"/>
              <p:cNvCxnSpPr>
                <a:stCxn id="480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10" name="Google Shape;4810;p78"/>
              <p:cNvCxnSpPr>
                <a:stCxn id="480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11" name="Google Shape;4811;p78"/>
              <p:cNvCxnSpPr>
                <a:stCxn id="480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2" name="Google Shape;4812;p78"/>
              <p:cNvCxnSpPr>
                <a:stCxn id="480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3" name="Google Shape;4813;p78"/>
              <p:cNvCxnSpPr>
                <a:stCxn id="480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14" name="Google Shape;4814;p78"/>
            <p:cNvGrpSpPr/>
            <p:nvPr/>
          </p:nvGrpSpPr>
          <p:grpSpPr>
            <a:xfrm>
              <a:off x="2675275" y="3930557"/>
              <a:ext cx="1003306" cy="451719"/>
              <a:chOff x="2675275" y="4174282"/>
              <a:chExt cx="1003306" cy="451719"/>
            </a:xfrm>
          </p:grpSpPr>
          <p:sp>
            <p:nvSpPr>
              <p:cNvPr id="4815" name="Google Shape;4815;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18" name="Google Shape;4818;p78"/>
          <p:cNvGrpSpPr/>
          <p:nvPr/>
        </p:nvGrpSpPr>
        <p:grpSpPr>
          <a:xfrm>
            <a:off x="1654412" y="971306"/>
            <a:ext cx="574511" cy="874709"/>
            <a:chOff x="1715404" y="1112080"/>
            <a:chExt cx="642270" cy="977984"/>
          </a:xfrm>
        </p:grpSpPr>
        <p:grpSp>
          <p:nvGrpSpPr>
            <p:cNvPr id="4819" name="Google Shape;4819;p78"/>
            <p:cNvGrpSpPr/>
            <p:nvPr/>
          </p:nvGrpSpPr>
          <p:grpSpPr>
            <a:xfrm>
              <a:off x="1715404" y="1112080"/>
              <a:ext cx="642270" cy="977984"/>
              <a:chOff x="1715404" y="1112080"/>
              <a:chExt cx="642270" cy="977984"/>
            </a:xfrm>
          </p:grpSpPr>
          <p:sp>
            <p:nvSpPr>
              <p:cNvPr id="4820" name="Google Shape;4820;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22" name="Google Shape;4822;p78"/>
            <p:cNvGrpSpPr/>
            <p:nvPr/>
          </p:nvGrpSpPr>
          <p:grpSpPr>
            <a:xfrm>
              <a:off x="1768927" y="1165603"/>
              <a:ext cx="535225" cy="851367"/>
              <a:chOff x="1768927" y="1165603"/>
              <a:chExt cx="535225" cy="851367"/>
            </a:xfrm>
          </p:grpSpPr>
          <p:sp>
            <p:nvSpPr>
              <p:cNvPr id="4823" name="Google Shape;4823;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25" name="Google Shape;4825;p78"/>
            <p:cNvGrpSpPr/>
            <p:nvPr/>
          </p:nvGrpSpPr>
          <p:grpSpPr>
            <a:xfrm>
              <a:off x="1822449" y="1219125"/>
              <a:ext cx="428180" cy="718859"/>
              <a:chOff x="1822449" y="1219125"/>
              <a:chExt cx="428180" cy="718859"/>
            </a:xfrm>
          </p:grpSpPr>
          <p:sp>
            <p:nvSpPr>
              <p:cNvPr id="4826" name="Google Shape;4826;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28" name="Google Shape;4828;p78"/>
            <p:cNvGrpSpPr/>
            <p:nvPr/>
          </p:nvGrpSpPr>
          <p:grpSpPr>
            <a:xfrm>
              <a:off x="1875972" y="1272648"/>
              <a:ext cx="321135" cy="586939"/>
              <a:chOff x="1875972" y="1272648"/>
              <a:chExt cx="321135" cy="586939"/>
            </a:xfrm>
          </p:grpSpPr>
          <p:sp>
            <p:nvSpPr>
              <p:cNvPr id="4829" name="Google Shape;4829;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31" name="Google Shape;4831;p78"/>
          <p:cNvGrpSpPr/>
          <p:nvPr/>
        </p:nvGrpSpPr>
        <p:grpSpPr>
          <a:xfrm>
            <a:off x="7761573" y="3528028"/>
            <a:ext cx="293855" cy="644170"/>
            <a:chOff x="241025" y="3151575"/>
            <a:chExt cx="293855" cy="644170"/>
          </a:xfrm>
        </p:grpSpPr>
        <p:sp>
          <p:nvSpPr>
            <p:cNvPr id="4832" name="Google Shape;4832;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34" name="Google Shape;4834;p78"/>
          <p:cNvGrpSpPr/>
          <p:nvPr/>
        </p:nvGrpSpPr>
        <p:grpSpPr>
          <a:xfrm>
            <a:off x="709557" y="2728028"/>
            <a:ext cx="1779649" cy="591620"/>
            <a:chOff x="246070" y="1983375"/>
            <a:chExt cx="1855347" cy="616849"/>
          </a:xfrm>
        </p:grpSpPr>
        <p:sp>
          <p:nvSpPr>
            <p:cNvPr id="4835" name="Google Shape;4835;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44" name="Google Shape;4844;p78"/>
          <p:cNvGrpSpPr/>
          <p:nvPr/>
        </p:nvGrpSpPr>
        <p:grpSpPr>
          <a:xfrm>
            <a:off x="2320424" y="971306"/>
            <a:ext cx="711055" cy="745993"/>
            <a:chOff x="2496269" y="1171698"/>
            <a:chExt cx="761953" cy="799392"/>
          </a:xfrm>
        </p:grpSpPr>
        <p:grpSp>
          <p:nvGrpSpPr>
            <p:cNvPr id="4845" name="Google Shape;4845;p78"/>
            <p:cNvGrpSpPr/>
            <p:nvPr/>
          </p:nvGrpSpPr>
          <p:grpSpPr>
            <a:xfrm>
              <a:off x="2496269" y="1171698"/>
              <a:ext cx="761953" cy="723022"/>
              <a:chOff x="2496269" y="1171698"/>
              <a:chExt cx="761953" cy="723022"/>
            </a:xfrm>
          </p:grpSpPr>
          <p:sp>
            <p:nvSpPr>
              <p:cNvPr id="4846" name="Google Shape;4846;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48" name="Google Shape;4848;p78"/>
              <p:cNvGrpSpPr/>
              <p:nvPr/>
            </p:nvGrpSpPr>
            <p:grpSpPr>
              <a:xfrm>
                <a:off x="2496269" y="1171698"/>
                <a:ext cx="761953" cy="723022"/>
                <a:chOff x="2496269" y="1120652"/>
                <a:chExt cx="761953" cy="723022"/>
              </a:xfrm>
            </p:grpSpPr>
            <p:grpSp>
              <p:nvGrpSpPr>
                <p:cNvPr id="4849" name="Google Shape;4849;p78"/>
                <p:cNvGrpSpPr/>
                <p:nvPr/>
              </p:nvGrpSpPr>
              <p:grpSpPr>
                <a:xfrm>
                  <a:off x="2496269" y="1120652"/>
                  <a:ext cx="761953" cy="723022"/>
                  <a:chOff x="2496269" y="1120652"/>
                  <a:chExt cx="761953" cy="723022"/>
                </a:xfrm>
              </p:grpSpPr>
              <p:grpSp>
                <p:nvGrpSpPr>
                  <p:cNvPr id="4850" name="Google Shape;4850;p78"/>
                  <p:cNvGrpSpPr/>
                  <p:nvPr/>
                </p:nvGrpSpPr>
                <p:grpSpPr>
                  <a:xfrm>
                    <a:off x="2496269" y="1304589"/>
                    <a:ext cx="407089" cy="305057"/>
                    <a:chOff x="2496269" y="1304589"/>
                    <a:chExt cx="407089" cy="305057"/>
                  </a:xfrm>
                </p:grpSpPr>
                <p:sp>
                  <p:nvSpPr>
                    <p:cNvPr id="4851" name="Google Shape;4851;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53" name="Google Shape;4853;p78"/>
                  <p:cNvGrpSpPr/>
                  <p:nvPr/>
                </p:nvGrpSpPr>
                <p:grpSpPr>
                  <a:xfrm>
                    <a:off x="2586468" y="1493376"/>
                    <a:ext cx="358850" cy="349656"/>
                    <a:chOff x="2586468" y="1493376"/>
                    <a:chExt cx="358850" cy="349656"/>
                  </a:xfrm>
                </p:grpSpPr>
                <p:sp>
                  <p:nvSpPr>
                    <p:cNvPr id="4854" name="Google Shape;4854;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56" name="Google Shape;4856;p78"/>
                  <p:cNvGrpSpPr/>
                  <p:nvPr/>
                </p:nvGrpSpPr>
                <p:grpSpPr>
                  <a:xfrm>
                    <a:off x="2807939" y="1494024"/>
                    <a:ext cx="358857" cy="349650"/>
                    <a:chOff x="2807939" y="1494024"/>
                    <a:chExt cx="358857" cy="349650"/>
                  </a:xfrm>
                </p:grpSpPr>
                <p:sp>
                  <p:nvSpPr>
                    <p:cNvPr id="4857" name="Google Shape;4857;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59" name="Google Shape;4859;p78"/>
                  <p:cNvGrpSpPr/>
                  <p:nvPr/>
                </p:nvGrpSpPr>
                <p:grpSpPr>
                  <a:xfrm>
                    <a:off x="2851133" y="1305635"/>
                    <a:ext cx="407089" cy="305057"/>
                    <a:chOff x="2851133" y="1305635"/>
                    <a:chExt cx="407089" cy="305057"/>
                  </a:xfrm>
                </p:grpSpPr>
                <p:sp>
                  <p:nvSpPr>
                    <p:cNvPr id="4860" name="Google Shape;4860;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62" name="Google Shape;4862;p78"/>
                  <p:cNvGrpSpPr/>
                  <p:nvPr/>
                </p:nvGrpSpPr>
                <p:grpSpPr>
                  <a:xfrm>
                    <a:off x="2727495" y="1120652"/>
                    <a:ext cx="300271" cy="396358"/>
                    <a:chOff x="2727495" y="1120652"/>
                    <a:chExt cx="300271" cy="396358"/>
                  </a:xfrm>
                </p:grpSpPr>
                <p:sp>
                  <p:nvSpPr>
                    <p:cNvPr id="4863" name="Google Shape;4863;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65" name="Google Shape;4865;p78"/>
                <p:cNvGrpSpPr/>
                <p:nvPr/>
              </p:nvGrpSpPr>
              <p:grpSpPr>
                <a:xfrm>
                  <a:off x="2722305" y="1350460"/>
                  <a:ext cx="308357" cy="308344"/>
                  <a:chOff x="2722305" y="1350460"/>
                  <a:chExt cx="308357" cy="308344"/>
                </a:xfrm>
              </p:grpSpPr>
              <p:sp>
                <p:nvSpPr>
                  <p:cNvPr id="4866" name="Google Shape;4866;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67" name="Google Shape;4867;p78"/>
                  <p:cNvGrpSpPr/>
                  <p:nvPr/>
                </p:nvGrpSpPr>
                <p:grpSpPr>
                  <a:xfrm>
                    <a:off x="2725064" y="1364529"/>
                    <a:ext cx="297954" cy="280182"/>
                    <a:chOff x="2725064" y="1364529"/>
                    <a:chExt cx="297954" cy="280182"/>
                  </a:xfrm>
                </p:grpSpPr>
                <p:sp>
                  <p:nvSpPr>
                    <p:cNvPr id="4868" name="Google Shape;4868;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873" name="Google Shape;4873;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78" name="Google Shape;4878;p78"/>
          <p:cNvGrpSpPr/>
          <p:nvPr/>
        </p:nvGrpSpPr>
        <p:grpSpPr>
          <a:xfrm>
            <a:off x="3909124" y="2727412"/>
            <a:ext cx="1569144" cy="591015"/>
            <a:chOff x="3820100" y="3023049"/>
            <a:chExt cx="1303926" cy="491162"/>
          </a:xfrm>
        </p:grpSpPr>
        <p:grpSp>
          <p:nvGrpSpPr>
            <p:cNvPr id="4879" name="Google Shape;4879;p78"/>
            <p:cNvGrpSpPr/>
            <p:nvPr/>
          </p:nvGrpSpPr>
          <p:grpSpPr>
            <a:xfrm>
              <a:off x="3820100" y="3023072"/>
              <a:ext cx="1303926" cy="491139"/>
              <a:chOff x="3820100" y="3023072"/>
              <a:chExt cx="1303926" cy="491139"/>
            </a:xfrm>
          </p:grpSpPr>
          <p:sp>
            <p:nvSpPr>
              <p:cNvPr id="4880" name="Google Shape;4880;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2" name="Google Shape;4882;p78"/>
            <p:cNvGrpSpPr/>
            <p:nvPr/>
          </p:nvGrpSpPr>
          <p:grpSpPr>
            <a:xfrm>
              <a:off x="4132439" y="3023645"/>
              <a:ext cx="393633" cy="177096"/>
              <a:chOff x="4132439" y="3023645"/>
              <a:chExt cx="393633" cy="177096"/>
            </a:xfrm>
          </p:grpSpPr>
          <p:sp>
            <p:nvSpPr>
              <p:cNvPr id="4883" name="Google Shape;4883;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5" name="Google Shape;4885;p78"/>
            <p:cNvGrpSpPr/>
            <p:nvPr/>
          </p:nvGrpSpPr>
          <p:grpSpPr>
            <a:xfrm>
              <a:off x="3921811" y="3023049"/>
              <a:ext cx="1002397" cy="388943"/>
              <a:chOff x="3921811" y="3023049"/>
              <a:chExt cx="1002397" cy="388943"/>
            </a:xfrm>
          </p:grpSpPr>
          <p:sp>
            <p:nvSpPr>
              <p:cNvPr id="4886" name="Google Shape;4886;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8" name="Google Shape;4888;p78"/>
            <p:cNvGrpSpPr/>
            <p:nvPr/>
          </p:nvGrpSpPr>
          <p:grpSpPr>
            <a:xfrm>
              <a:off x="4023645" y="3023049"/>
              <a:ext cx="683032" cy="286722"/>
              <a:chOff x="4023645" y="3023049"/>
              <a:chExt cx="683032" cy="286722"/>
            </a:xfrm>
          </p:grpSpPr>
          <p:sp>
            <p:nvSpPr>
              <p:cNvPr id="4889" name="Google Shape;4889;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91" name="Google Shape;4891;p78"/>
          <p:cNvGrpSpPr/>
          <p:nvPr/>
        </p:nvGrpSpPr>
        <p:grpSpPr>
          <a:xfrm>
            <a:off x="1541246" y="1854257"/>
            <a:ext cx="713522" cy="688025"/>
            <a:chOff x="1706078" y="2092648"/>
            <a:chExt cx="660913" cy="637296"/>
          </a:xfrm>
        </p:grpSpPr>
        <p:sp>
          <p:nvSpPr>
            <p:cNvPr id="4892" name="Google Shape;4892;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93" name="Google Shape;4893;p78"/>
            <p:cNvGrpSpPr/>
            <p:nvPr/>
          </p:nvGrpSpPr>
          <p:grpSpPr>
            <a:xfrm>
              <a:off x="1706078" y="2092648"/>
              <a:ext cx="660913" cy="575241"/>
              <a:chOff x="1706078" y="2092648"/>
              <a:chExt cx="660913" cy="575241"/>
            </a:xfrm>
          </p:grpSpPr>
          <p:sp>
            <p:nvSpPr>
              <p:cNvPr id="4894" name="Google Shape;4894;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97" name="Google Shape;4897;p78"/>
          <p:cNvGrpSpPr/>
          <p:nvPr/>
        </p:nvGrpSpPr>
        <p:grpSpPr>
          <a:xfrm>
            <a:off x="6303104" y="971806"/>
            <a:ext cx="1317459" cy="684168"/>
            <a:chOff x="238125" y="999450"/>
            <a:chExt cx="7140700" cy="3708225"/>
          </a:xfrm>
        </p:grpSpPr>
        <p:sp>
          <p:nvSpPr>
            <p:cNvPr id="4898" name="Google Shape;4898;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910" name="Shape 4910"/>
        <p:cNvGrpSpPr/>
        <p:nvPr/>
      </p:nvGrpSpPr>
      <p:grpSpPr>
        <a:xfrm>
          <a:off x="0" y="0"/>
          <a:ext cx="0" cy="0"/>
          <a:chOff x="0" y="0"/>
          <a:chExt cx="0" cy="0"/>
        </a:xfrm>
      </p:grpSpPr>
      <p:grpSp>
        <p:nvGrpSpPr>
          <p:cNvPr id="4911" name="Google Shape;4911;p79"/>
          <p:cNvGrpSpPr/>
          <p:nvPr/>
        </p:nvGrpSpPr>
        <p:grpSpPr>
          <a:xfrm>
            <a:off x="717025" y="967615"/>
            <a:ext cx="1636117" cy="1526144"/>
            <a:chOff x="729238" y="1179665"/>
            <a:chExt cx="1636117" cy="1526144"/>
          </a:xfrm>
        </p:grpSpPr>
        <p:grpSp>
          <p:nvGrpSpPr>
            <p:cNvPr id="4912" name="Google Shape;4912;p79"/>
            <p:cNvGrpSpPr/>
            <p:nvPr/>
          </p:nvGrpSpPr>
          <p:grpSpPr>
            <a:xfrm>
              <a:off x="729238" y="1179665"/>
              <a:ext cx="80700" cy="1526144"/>
              <a:chOff x="729238" y="1179665"/>
              <a:chExt cx="80700" cy="1526144"/>
            </a:xfrm>
          </p:grpSpPr>
          <p:sp>
            <p:nvSpPr>
              <p:cNvPr id="4913" name="Google Shape;4913;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23" name="Google Shape;4923;p79"/>
            <p:cNvGrpSpPr/>
            <p:nvPr/>
          </p:nvGrpSpPr>
          <p:grpSpPr>
            <a:xfrm>
              <a:off x="903098" y="1179665"/>
              <a:ext cx="80700" cy="1526144"/>
              <a:chOff x="903098" y="1179665"/>
              <a:chExt cx="80700" cy="1526144"/>
            </a:xfrm>
          </p:grpSpPr>
          <p:sp>
            <p:nvSpPr>
              <p:cNvPr id="4924" name="Google Shape;4924;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34" name="Google Shape;4934;p79"/>
            <p:cNvGrpSpPr/>
            <p:nvPr/>
          </p:nvGrpSpPr>
          <p:grpSpPr>
            <a:xfrm>
              <a:off x="1076958" y="1179665"/>
              <a:ext cx="80700" cy="1526144"/>
              <a:chOff x="1076958" y="1179665"/>
              <a:chExt cx="80700" cy="1526144"/>
            </a:xfrm>
          </p:grpSpPr>
          <p:sp>
            <p:nvSpPr>
              <p:cNvPr id="4935" name="Google Shape;4935;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5" name="Google Shape;4945;p79"/>
            <p:cNvGrpSpPr/>
            <p:nvPr/>
          </p:nvGrpSpPr>
          <p:grpSpPr>
            <a:xfrm>
              <a:off x="1247707" y="1179665"/>
              <a:ext cx="80700" cy="1526144"/>
              <a:chOff x="1247707" y="1179665"/>
              <a:chExt cx="80700" cy="1526144"/>
            </a:xfrm>
          </p:grpSpPr>
          <p:sp>
            <p:nvSpPr>
              <p:cNvPr id="4946" name="Google Shape;4946;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56" name="Google Shape;4956;p79"/>
            <p:cNvGrpSpPr/>
            <p:nvPr/>
          </p:nvGrpSpPr>
          <p:grpSpPr>
            <a:xfrm>
              <a:off x="1421567" y="1179665"/>
              <a:ext cx="80700" cy="1526144"/>
              <a:chOff x="1421567" y="1179665"/>
              <a:chExt cx="80700" cy="1526144"/>
            </a:xfrm>
          </p:grpSpPr>
          <p:sp>
            <p:nvSpPr>
              <p:cNvPr id="4957" name="Google Shape;4957;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67" name="Google Shape;4967;p79"/>
            <p:cNvGrpSpPr/>
            <p:nvPr/>
          </p:nvGrpSpPr>
          <p:grpSpPr>
            <a:xfrm>
              <a:off x="1592327" y="1179665"/>
              <a:ext cx="80700" cy="1526144"/>
              <a:chOff x="1592327" y="1179665"/>
              <a:chExt cx="80700" cy="1526144"/>
            </a:xfrm>
          </p:grpSpPr>
          <p:sp>
            <p:nvSpPr>
              <p:cNvPr id="4968" name="Google Shape;4968;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78" name="Google Shape;4978;p79"/>
            <p:cNvGrpSpPr/>
            <p:nvPr/>
          </p:nvGrpSpPr>
          <p:grpSpPr>
            <a:xfrm>
              <a:off x="1766187" y="1179665"/>
              <a:ext cx="80700" cy="1526144"/>
              <a:chOff x="1766187" y="1179665"/>
              <a:chExt cx="80700" cy="1526144"/>
            </a:xfrm>
          </p:grpSpPr>
          <p:sp>
            <p:nvSpPr>
              <p:cNvPr id="4979" name="Google Shape;4979;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89" name="Google Shape;4989;p79"/>
            <p:cNvGrpSpPr/>
            <p:nvPr/>
          </p:nvGrpSpPr>
          <p:grpSpPr>
            <a:xfrm>
              <a:off x="1936935" y="1179665"/>
              <a:ext cx="80700" cy="1526144"/>
              <a:chOff x="1936935" y="1179665"/>
              <a:chExt cx="80700" cy="1526144"/>
            </a:xfrm>
          </p:grpSpPr>
          <p:sp>
            <p:nvSpPr>
              <p:cNvPr id="4990" name="Google Shape;4990;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00" name="Google Shape;5000;p79"/>
            <p:cNvGrpSpPr/>
            <p:nvPr/>
          </p:nvGrpSpPr>
          <p:grpSpPr>
            <a:xfrm>
              <a:off x="2110795" y="1179665"/>
              <a:ext cx="80700" cy="1526144"/>
              <a:chOff x="2110795" y="1179665"/>
              <a:chExt cx="80700" cy="1526144"/>
            </a:xfrm>
          </p:grpSpPr>
          <p:sp>
            <p:nvSpPr>
              <p:cNvPr id="5001" name="Google Shape;5001;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11" name="Google Shape;5011;p79"/>
            <p:cNvGrpSpPr/>
            <p:nvPr/>
          </p:nvGrpSpPr>
          <p:grpSpPr>
            <a:xfrm>
              <a:off x="2284655" y="1179665"/>
              <a:ext cx="80700" cy="1526144"/>
              <a:chOff x="2284655" y="1179665"/>
              <a:chExt cx="80700" cy="1526144"/>
            </a:xfrm>
          </p:grpSpPr>
          <p:sp>
            <p:nvSpPr>
              <p:cNvPr id="5012" name="Google Shape;5012;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22" name="Google Shape;5022;p79"/>
          <p:cNvGrpSpPr/>
          <p:nvPr/>
        </p:nvGrpSpPr>
        <p:grpSpPr>
          <a:xfrm>
            <a:off x="2611692" y="986753"/>
            <a:ext cx="1364248" cy="1102133"/>
            <a:chOff x="2623904" y="1198803"/>
            <a:chExt cx="1364248" cy="1102133"/>
          </a:xfrm>
        </p:grpSpPr>
        <p:grpSp>
          <p:nvGrpSpPr>
            <p:cNvPr id="5023" name="Google Shape;5023;p79"/>
            <p:cNvGrpSpPr/>
            <p:nvPr/>
          </p:nvGrpSpPr>
          <p:grpSpPr>
            <a:xfrm>
              <a:off x="2623907" y="1198803"/>
              <a:ext cx="1364245" cy="273000"/>
              <a:chOff x="2623907" y="1198803"/>
              <a:chExt cx="1364245" cy="273000"/>
            </a:xfrm>
          </p:grpSpPr>
          <p:sp>
            <p:nvSpPr>
              <p:cNvPr id="5024" name="Google Shape;5024;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29" name="Google Shape;5029;p79"/>
            <p:cNvGrpSpPr/>
            <p:nvPr/>
          </p:nvGrpSpPr>
          <p:grpSpPr>
            <a:xfrm>
              <a:off x="2623904" y="1476964"/>
              <a:ext cx="1364245" cy="273000"/>
              <a:chOff x="2623904" y="1476964"/>
              <a:chExt cx="1364245" cy="273000"/>
            </a:xfrm>
          </p:grpSpPr>
          <p:sp>
            <p:nvSpPr>
              <p:cNvPr id="5030" name="Google Shape;5030;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35" name="Google Shape;5035;p79"/>
            <p:cNvGrpSpPr/>
            <p:nvPr/>
          </p:nvGrpSpPr>
          <p:grpSpPr>
            <a:xfrm>
              <a:off x="2623907" y="1749775"/>
              <a:ext cx="1364245" cy="273000"/>
              <a:chOff x="2623907" y="1749775"/>
              <a:chExt cx="1364245" cy="273000"/>
            </a:xfrm>
          </p:grpSpPr>
          <p:sp>
            <p:nvSpPr>
              <p:cNvPr id="5036" name="Google Shape;5036;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1" name="Google Shape;5041;p79"/>
            <p:cNvGrpSpPr/>
            <p:nvPr/>
          </p:nvGrpSpPr>
          <p:grpSpPr>
            <a:xfrm>
              <a:off x="2623904" y="2027936"/>
              <a:ext cx="1364245" cy="273000"/>
              <a:chOff x="2623904" y="2027936"/>
              <a:chExt cx="1364245" cy="273000"/>
            </a:xfrm>
          </p:grpSpPr>
          <p:sp>
            <p:nvSpPr>
              <p:cNvPr id="5042" name="Google Shape;5042;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47" name="Google Shape;5047;p79"/>
          <p:cNvGrpSpPr/>
          <p:nvPr/>
        </p:nvGrpSpPr>
        <p:grpSpPr>
          <a:xfrm>
            <a:off x="2601153" y="2445826"/>
            <a:ext cx="1387541" cy="159124"/>
            <a:chOff x="3200660" y="2180272"/>
            <a:chExt cx="2563824" cy="378237"/>
          </a:xfrm>
        </p:grpSpPr>
        <p:sp>
          <p:nvSpPr>
            <p:cNvPr id="5048" name="Google Shape;5048;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66" name="Google Shape;5066;p79"/>
          <p:cNvGrpSpPr/>
          <p:nvPr/>
        </p:nvGrpSpPr>
        <p:grpSpPr>
          <a:xfrm>
            <a:off x="2597677" y="2723590"/>
            <a:ext cx="1390502" cy="159625"/>
            <a:chOff x="3530150" y="2790075"/>
            <a:chExt cx="1962600" cy="225300"/>
          </a:xfrm>
        </p:grpSpPr>
        <p:sp>
          <p:nvSpPr>
            <p:cNvPr id="5067" name="Google Shape;5067;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69" name="Google Shape;5069;p79"/>
          <p:cNvGrpSpPr/>
          <p:nvPr/>
        </p:nvGrpSpPr>
        <p:grpSpPr>
          <a:xfrm>
            <a:off x="2597735" y="3001855"/>
            <a:ext cx="1411629" cy="154175"/>
            <a:chOff x="3558802" y="4011244"/>
            <a:chExt cx="1866000" cy="111600"/>
          </a:xfrm>
        </p:grpSpPr>
        <p:sp>
          <p:nvSpPr>
            <p:cNvPr id="5070" name="Google Shape;5070;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2" name="Google Shape;5072;p79"/>
          <p:cNvGrpSpPr/>
          <p:nvPr/>
        </p:nvGrpSpPr>
        <p:grpSpPr>
          <a:xfrm>
            <a:off x="2598023" y="2207425"/>
            <a:ext cx="1383503" cy="119761"/>
            <a:chOff x="3465975" y="2270258"/>
            <a:chExt cx="1986364" cy="171947"/>
          </a:xfrm>
        </p:grpSpPr>
        <p:sp>
          <p:nvSpPr>
            <p:cNvPr id="5073" name="Google Shape;5073;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1" name="Google Shape;5081;p79"/>
          <p:cNvGrpSpPr/>
          <p:nvPr/>
        </p:nvGrpSpPr>
        <p:grpSpPr>
          <a:xfrm>
            <a:off x="2609030" y="3571198"/>
            <a:ext cx="1369531" cy="195460"/>
            <a:chOff x="723300" y="4253549"/>
            <a:chExt cx="2276482" cy="324900"/>
          </a:xfrm>
        </p:grpSpPr>
        <p:sp>
          <p:nvSpPr>
            <p:cNvPr id="5082" name="Google Shape;5082;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7" name="Google Shape;5087;p79"/>
          <p:cNvGrpSpPr/>
          <p:nvPr/>
        </p:nvGrpSpPr>
        <p:grpSpPr>
          <a:xfrm>
            <a:off x="2598591" y="3272439"/>
            <a:ext cx="1389066" cy="180119"/>
            <a:chOff x="705948" y="3788465"/>
            <a:chExt cx="2308953" cy="299400"/>
          </a:xfrm>
        </p:grpSpPr>
        <p:sp>
          <p:nvSpPr>
            <p:cNvPr id="5088" name="Google Shape;5088;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93" name="Google Shape;5093;p79"/>
          <p:cNvGrpSpPr/>
          <p:nvPr/>
        </p:nvGrpSpPr>
        <p:grpSpPr>
          <a:xfrm>
            <a:off x="4195581" y="1876393"/>
            <a:ext cx="1433821" cy="191501"/>
            <a:chOff x="4273350" y="2088443"/>
            <a:chExt cx="1433821" cy="191501"/>
          </a:xfrm>
        </p:grpSpPr>
        <p:grpSp>
          <p:nvGrpSpPr>
            <p:cNvPr id="5094" name="Google Shape;5094;p79"/>
            <p:cNvGrpSpPr/>
            <p:nvPr/>
          </p:nvGrpSpPr>
          <p:grpSpPr>
            <a:xfrm>
              <a:off x="4273350" y="2088443"/>
              <a:ext cx="1433821" cy="0"/>
              <a:chOff x="5224975" y="2962250"/>
              <a:chExt cx="1544400" cy="0"/>
            </a:xfrm>
          </p:grpSpPr>
          <p:cxnSp>
            <p:nvCxnSpPr>
              <p:cNvPr id="5095" name="Google Shape;5095;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96" name="Google Shape;5096;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97" name="Google Shape;5097;p79"/>
            <p:cNvGrpSpPr/>
            <p:nvPr/>
          </p:nvGrpSpPr>
          <p:grpSpPr>
            <a:xfrm>
              <a:off x="4273350" y="2279944"/>
              <a:ext cx="1433821" cy="0"/>
              <a:chOff x="5224975" y="2962250"/>
              <a:chExt cx="1544400" cy="0"/>
            </a:xfrm>
          </p:grpSpPr>
          <p:cxnSp>
            <p:nvCxnSpPr>
              <p:cNvPr id="5098" name="Google Shape;5098;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99" name="Google Shape;5099;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00" name="Google Shape;5100;p79"/>
          <p:cNvGrpSpPr/>
          <p:nvPr/>
        </p:nvGrpSpPr>
        <p:grpSpPr>
          <a:xfrm>
            <a:off x="2646528" y="3885297"/>
            <a:ext cx="1304609" cy="294074"/>
            <a:chOff x="2658741" y="4097347"/>
            <a:chExt cx="1304609" cy="294074"/>
          </a:xfrm>
        </p:grpSpPr>
        <p:grpSp>
          <p:nvGrpSpPr>
            <p:cNvPr id="5101" name="Google Shape;5101;p79"/>
            <p:cNvGrpSpPr/>
            <p:nvPr/>
          </p:nvGrpSpPr>
          <p:grpSpPr>
            <a:xfrm>
              <a:off x="2658741" y="4097347"/>
              <a:ext cx="118572" cy="294074"/>
              <a:chOff x="3343310" y="4475555"/>
              <a:chExt cx="127717" cy="316753"/>
            </a:xfrm>
          </p:grpSpPr>
          <p:sp>
            <p:nvSpPr>
              <p:cNvPr id="5102" name="Google Shape;5102;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04" name="Google Shape;5104;p79"/>
            <p:cNvGrpSpPr/>
            <p:nvPr/>
          </p:nvGrpSpPr>
          <p:grpSpPr>
            <a:xfrm>
              <a:off x="3815519" y="4098388"/>
              <a:ext cx="147831" cy="291991"/>
              <a:chOff x="3527539" y="4476677"/>
              <a:chExt cx="159232" cy="314510"/>
            </a:xfrm>
          </p:grpSpPr>
          <p:sp>
            <p:nvSpPr>
              <p:cNvPr id="5105" name="Google Shape;5105;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07" name="Google Shape;5107;p79"/>
            <p:cNvGrpSpPr/>
            <p:nvPr/>
          </p:nvGrpSpPr>
          <p:grpSpPr>
            <a:xfrm>
              <a:off x="3511696" y="4098388"/>
              <a:ext cx="147831" cy="291991"/>
              <a:chOff x="3527539" y="4476677"/>
              <a:chExt cx="159232" cy="314510"/>
            </a:xfrm>
          </p:grpSpPr>
          <p:sp>
            <p:nvSpPr>
              <p:cNvPr id="5108" name="Google Shape;5108;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0" name="Google Shape;5110;p79"/>
            <p:cNvGrpSpPr/>
            <p:nvPr/>
          </p:nvGrpSpPr>
          <p:grpSpPr>
            <a:xfrm>
              <a:off x="3207874" y="4098388"/>
              <a:ext cx="147831" cy="291991"/>
              <a:chOff x="3527539" y="4476677"/>
              <a:chExt cx="159232" cy="314510"/>
            </a:xfrm>
          </p:grpSpPr>
          <p:sp>
            <p:nvSpPr>
              <p:cNvPr id="5111" name="Google Shape;5111;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3" name="Google Shape;5113;p79"/>
            <p:cNvGrpSpPr/>
            <p:nvPr/>
          </p:nvGrpSpPr>
          <p:grpSpPr>
            <a:xfrm>
              <a:off x="2933305" y="4097347"/>
              <a:ext cx="118572" cy="294074"/>
              <a:chOff x="3343310" y="4475555"/>
              <a:chExt cx="127717" cy="316753"/>
            </a:xfrm>
          </p:grpSpPr>
          <p:sp>
            <p:nvSpPr>
              <p:cNvPr id="5114" name="Google Shape;5114;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16" name="Google Shape;5116;p79"/>
          <p:cNvGrpSpPr/>
          <p:nvPr/>
        </p:nvGrpSpPr>
        <p:grpSpPr>
          <a:xfrm>
            <a:off x="4197136" y="963991"/>
            <a:ext cx="1430711" cy="751237"/>
            <a:chOff x="5159450" y="1919950"/>
            <a:chExt cx="1541050" cy="862500"/>
          </a:xfrm>
        </p:grpSpPr>
        <p:sp>
          <p:nvSpPr>
            <p:cNvPr id="5117" name="Google Shape;5117;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18" name="Google Shape;5118;p79"/>
            <p:cNvGrpSpPr/>
            <p:nvPr/>
          </p:nvGrpSpPr>
          <p:grpSpPr>
            <a:xfrm>
              <a:off x="5159450" y="1919950"/>
              <a:ext cx="1541050" cy="862500"/>
              <a:chOff x="5159450" y="1919950"/>
              <a:chExt cx="1541050" cy="862500"/>
            </a:xfrm>
          </p:grpSpPr>
          <p:cxnSp>
            <p:nvCxnSpPr>
              <p:cNvPr id="5119" name="Google Shape;5119;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20" name="Google Shape;5120;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21" name="Google Shape;5121;p79"/>
          <p:cNvGrpSpPr/>
          <p:nvPr/>
        </p:nvGrpSpPr>
        <p:grpSpPr>
          <a:xfrm>
            <a:off x="4245274" y="2227761"/>
            <a:ext cx="1334436" cy="967914"/>
            <a:chOff x="4294923" y="2439811"/>
            <a:chExt cx="1334436" cy="967914"/>
          </a:xfrm>
        </p:grpSpPr>
        <p:grpSp>
          <p:nvGrpSpPr>
            <p:cNvPr id="5122" name="Google Shape;5122;p79"/>
            <p:cNvGrpSpPr/>
            <p:nvPr/>
          </p:nvGrpSpPr>
          <p:grpSpPr>
            <a:xfrm>
              <a:off x="4960455" y="2469658"/>
              <a:ext cx="668904" cy="885524"/>
              <a:chOff x="4960455" y="2469658"/>
              <a:chExt cx="668904" cy="885524"/>
            </a:xfrm>
          </p:grpSpPr>
          <p:sp>
            <p:nvSpPr>
              <p:cNvPr id="5123" name="Google Shape;5123;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4" name="Google Shape;5124;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9" name="Google Shape;5129;p79"/>
            <p:cNvGrpSpPr/>
            <p:nvPr/>
          </p:nvGrpSpPr>
          <p:grpSpPr>
            <a:xfrm>
              <a:off x="4294923" y="2469658"/>
              <a:ext cx="668951" cy="885524"/>
              <a:chOff x="4294923" y="2469658"/>
              <a:chExt cx="668951" cy="885524"/>
            </a:xfrm>
          </p:grpSpPr>
          <p:sp>
            <p:nvSpPr>
              <p:cNvPr id="5130" name="Google Shape;5130;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5" name="Google Shape;5135;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36" name="Google Shape;5136;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7" name="Google Shape;5137;p79"/>
          <p:cNvGrpSpPr/>
          <p:nvPr/>
        </p:nvGrpSpPr>
        <p:grpSpPr>
          <a:xfrm>
            <a:off x="4231477" y="3282206"/>
            <a:ext cx="1430949" cy="897289"/>
            <a:chOff x="4351371" y="3547942"/>
            <a:chExt cx="1345130" cy="843475"/>
          </a:xfrm>
        </p:grpSpPr>
        <p:grpSp>
          <p:nvGrpSpPr>
            <p:cNvPr id="5138" name="Google Shape;5138;p79"/>
            <p:cNvGrpSpPr/>
            <p:nvPr/>
          </p:nvGrpSpPr>
          <p:grpSpPr>
            <a:xfrm>
              <a:off x="4351371" y="4209917"/>
              <a:ext cx="1345130" cy="181500"/>
              <a:chOff x="4351371" y="4209917"/>
              <a:chExt cx="1345130" cy="181500"/>
            </a:xfrm>
          </p:grpSpPr>
          <p:sp>
            <p:nvSpPr>
              <p:cNvPr id="5139" name="Google Shape;5139;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40" name="Google Shape;5140;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41" name="Google Shape;5141;p79"/>
            <p:cNvGrpSpPr/>
            <p:nvPr/>
          </p:nvGrpSpPr>
          <p:grpSpPr>
            <a:xfrm>
              <a:off x="4403010" y="3985221"/>
              <a:ext cx="1109518" cy="181500"/>
              <a:chOff x="4403010" y="3985221"/>
              <a:chExt cx="1109518" cy="181500"/>
            </a:xfrm>
          </p:grpSpPr>
          <p:sp>
            <p:nvSpPr>
              <p:cNvPr id="5142" name="Google Shape;5142;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43" name="Google Shape;5143;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44" name="Google Shape;5144;p79"/>
            <p:cNvGrpSpPr/>
            <p:nvPr/>
          </p:nvGrpSpPr>
          <p:grpSpPr>
            <a:xfrm>
              <a:off x="4618704" y="3766582"/>
              <a:ext cx="807858" cy="181500"/>
              <a:chOff x="4618704" y="3766582"/>
              <a:chExt cx="807858" cy="181500"/>
            </a:xfrm>
          </p:grpSpPr>
          <p:sp>
            <p:nvSpPr>
              <p:cNvPr id="5145" name="Google Shape;5145;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46" name="Google Shape;5146;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47" name="Google Shape;5147;p79"/>
            <p:cNvGrpSpPr/>
            <p:nvPr/>
          </p:nvGrpSpPr>
          <p:grpSpPr>
            <a:xfrm>
              <a:off x="4735238" y="3547942"/>
              <a:ext cx="462839" cy="181500"/>
              <a:chOff x="4735238" y="3547942"/>
              <a:chExt cx="462839" cy="181500"/>
            </a:xfrm>
          </p:grpSpPr>
          <p:sp>
            <p:nvSpPr>
              <p:cNvPr id="5148" name="Google Shape;5148;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49" name="Google Shape;5149;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0" name="Google Shape;5150;p79"/>
          <p:cNvGrpSpPr/>
          <p:nvPr/>
        </p:nvGrpSpPr>
        <p:grpSpPr>
          <a:xfrm>
            <a:off x="7407835" y="2217530"/>
            <a:ext cx="1020955" cy="928853"/>
            <a:chOff x="926675" y="238125"/>
            <a:chExt cx="5755100" cy="5232975"/>
          </a:xfrm>
        </p:grpSpPr>
        <p:sp>
          <p:nvSpPr>
            <p:cNvPr id="5151" name="Google Shape;5151;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5" name="Google Shape;5155;p79"/>
          <p:cNvGrpSpPr/>
          <p:nvPr/>
        </p:nvGrpSpPr>
        <p:grpSpPr>
          <a:xfrm>
            <a:off x="715208" y="2616265"/>
            <a:ext cx="1695374" cy="1560837"/>
            <a:chOff x="727421" y="2828315"/>
            <a:chExt cx="1695374" cy="1560837"/>
          </a:xfrm>
        </p:grpSpPr>
        <p:grpSp>
          <p:nvGrpSpPr>
            <p:cNvPr id="5156" name="Google Shape;5156;p79"/>
            <p:cNvGrpSpPr/>
            <p:nvPr/>
          </p:nvGrpSpPr>
          <p:grpSpPr>
            <a:xfrm>
              <a:off x="727421" y="2828315"/>
              <a:ext cx="1695374" cy="1560837"/>
              <a:chOff x="734799" y="2782450"/>
              <a:chExt cx="1571100" cy="1577400"/>
            </a:xfrm>
          </p:grpSpPr>
          <p:cxnSp>
            <p:nvCxnSpPr>
              <p:cNvPr id="5157" name="Google Shape;5157;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58" name="Google Shape;5158;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59" name="Google Shape;5159;p79"/>
            <p:cNvGrpSpPr/>
            <p:nvPr/>
          </p:nvGrpSpPr>
          <p:grpSpPr>
            <a:xfrm>
              <a:off x="819108" y="2882501"/>
              <a:ext cx="1556791" cy="1426186"/>
              <a:chOff x="819108" y="2882501"/>
              <a:chExt cx="1556791" cy="1426186"/>
            </a:xfrm>
          </p:grpSpPr>
          <p:grpSp>
            <p:nvGrpSpPr>
              <p:cNvPr id="5160" name="Google Shape;5160;p79"/>
              <p:cNvGrpSpPr/>
              <p:nvPr/>
            </p:nvGrpSpPr>
            <p:grpSpPr>
              <a:xfrm>
                <a:off x="819108" y="2882501"/>
                <a:ext cx="103104" cy="1426186"/>
                <a:chOff x="4674013" y="3100904"/>
                <a:chExt cx="122758" cy="1698043"/>
              </a:xfrm>
            </p:grpSpPr>
            <p:sp>
              <p:nvSpPr>
                <p:cNvPr id="5161" name="Google Shape;5161;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8" name="Google Shape;5168;p79"/>
              <p:cNvGrpSpPr/>
              <p:nvPr/>
            </p:nvGrpSpPr>
            <p:grpSpPr>
              <a:xfrm>
                <a:off x="1062475" y="2882501"/>
                <a:ext cx="103104" cy="1426186"/>
                <a:chOff x="4940438" y="3100904"/>
                <a:chExt cx="122758" cy="1698043"/>
              </a:xfrm>
            </p:grpSpPr>
            <p:sp>
              <p:nvSpPr>
                <p:cNvPr id="5169" name="Google Shape;5169;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6" name="Google Shape;5176;p79"/>
              <p:cNvGrpSpPr/>
              <p:nvPr/>
            </p:nvGrpSpPr>
            <p:grpSpPr>
              <a:xfrm>
                <a:off x="1299324" y="2882501"/>
                <a:ext cx="103104" cy="1426186"/>
                <a:chOff x="5206863" y="3100904"/>
                <a:chExt cx="122758" cy="1698043"/>
              </a:xfrm>
            </p:grpSpPr>
            <p:sp>
              <p:nvSpPr>
                <p:cNvPr id="5177" name="Google Shape;5177;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4" name="Google Shape;5184;p79"/>
              <p:cNvGrpSpPr/>
              <p:nvPr/>
            </p:nvGrpSpPr>
            <p:grpSpPr>
              <a:xfrm>
                <a:off x="1786057" y="2882501"/>
                <a:ext cx="103104" cy="1426186"/>
                <a:chOff x="6006138" y="3143629"/>
                <a:chExt cx="122758" cy="1698043"/>
              </a:xfrm>
            </p:grpSpPr>
            <p:sp>
              <p:nvSpPr>
                <p:cNvPr id="5185" name="Google Shape;5185;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2" name="Google Shape;5192;p79"/>
              <p:cNvGrpSpPr/>
              <p:nvPr/>
            </p:nvGrpSpPr>
            <p:grpSpPr>
              <a:xfrm>
                <a:off x="2029422" y="2882501"/>
                <a:ext cx="103104" cy="1426186"/>
                <a:chOff x="6805413" y="3100904"/>
                <a:chExt cx="122758" cy="1698043"/>
              </a:xfrm>
            </p:grpSpPr>
            <p:sp>
              <p:nvSpPr>
                <p:cNvPr id="5193" name="Google Shape;5193;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0" name="Google Shape;5200;p79"/>
              <p:cNvGrpSpPr/>
              <p:nvPr/>
            </p:nvGrpSpPr>
            <p:grpSpPr>
              <a:xfrm>
                <a:off x="2272795" y="2882501"/>
                <a:ext cx="103104" cy="1426186"/>
                <a:chOff x="5206863" y="3100904"/>
                <a:chExt cx="122758" cy="1698043"/>
              </a:xfrm>
            </p:grpSpPr>
            <p:sp>
              <p:nvSpPr>
                <p:cNvPr id="5201" name="Google Shape;5201;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7" name="Google Shape;5207;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8" name="Google Shape;5208;p79"/>
              <p:cNvGrpSpPr/>
              <p:nvPr/>
            </p:nvGrpSpPr>
            <p:grpSpPr>
              <a:xfrm>
                <a:off x="1542694" y="2882501"/>
                <a:ext cx="103104" cy="1426186"/>
                <a:chOff x="6006138" y="3143629"/>
                <a:chExt cx="122758" cy="1698043"/>
              </a:xfrm>
            </p:grpSpPr>
            <p:sp>
              <p:nvSpPr>
                <p:cNvPr id="5209" name="Google Shape;5209;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3" name="Google Shape;5213;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216" name="Google Shape;5216;p79"/>
          <p:cNvGrpSpPr/>
          <p:nvPr/>
        </p:nvGrpSpPr>
        <p:grpSpPr>
          <a:xfrm>
            <a:off x="5671259" y="3305987"/>
            <a:ext cx="2749952" cy="870677"/>
            <a:chOff x="238125" y="1725700"/>
            <a:chExt cx="7139025" cy="2260325"/>
          </a:xfrm>
        </p:grpSpPr>
        <p:sp>
          <p:nvSpPr>
            <p:cNvPr id="5217" name="Google Shape;5217;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7" name="Google Shape;5227;p79"/>
          <p:cNvGrpSpPr/>
          <p:nvPr/>
        </p:nvGrpSpPr>
        <p:grpSpPr>
          <a:xfrm>
            <a:off x="5941423" y="2247733"/>
            <a:ext cx="1105452" cy="916747"/>
            <a:chOff x="5249100" y="1210600"/>
            <a:chExt cx="3502700" cy="2904775"/>
          </a:xfrm>
        </p:grpSpPr>
        <p:sp>
          <p:nvSpPr>
            <p:cNvPr id="5228" name="Google Shape;5228;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0" name="Google Shape;5230;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1" name="Google Shape;5231;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2" name="Google Shape;5232;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33" name="Google Shape;5233;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34" name="Google Shape;5234;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35" name="Google Shape;5235;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36" name="Google Shape;5236;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7" name="Google Shape;5237;p79"/>
          <p:cNvGrpSpPr/>
          <p:nvPr/>
        </p:nvGrpSpPr>
        <p:grpSpPr>
          <a:xfrm>
            <a:off x="7123971" y="967151"/>
            <a:ext cx="1304650" cy="1124856"/>
            <a:chOff x="7287122" y="1165658"/>
            <a:chExt cx="1219413" cy="1051365"/>
          </a:xfrm>
        </p:grpSpPr>
        <p:grpSp>
          <p:nvGrpSpPr>
            <p:cNvPr id="5238" name="Google Shape;5238;p79"/>
            <p:cNvGrpSpPr/>
            <p:nvPr/>
          </p:nvGrpSpPr>
          <p:grpSpPr>
            <a:xfrm>
              <a:off x="7287122" y="1969723"/>
              <a:ext cx="1219413" cy="247300"/>
              <a:chOff x="7287122" y="1969723"/>
              <a:chExt cx="1219413" cy="247300"/>
            </a:xfrm>
          </p:grpSpPr>
          <p:sp>
            <p:nvSpPr>
              <p:cNvPr id="5239" name="Google Shape;5239;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40" name="Google Shape;5240;p79"/>
              <p:cNvGrpSpPr/>
              <p:nvPr/>
            </p:nvGrpSpPr>
            <p:grpSpPr>
              <a:xfrm>
                <a:off x="7287122" y="2063892"/>
                <a:ext cx="1151753" cy="73428"/>
                <a:chOff x="7287122" y="2063892"/>
                <a:chExt cx="1151753" cy="73428"/>
              </a:xfrm>
            </p:grpSpPr>
            <p:sp>
              <p:nvSpPr>
                <p:cNvPr id="5241" name="Google Shape;5241;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42" name="Google Shape;5242;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43" name="Google Shape;5243;p79"/>
            <p:cNvGrpSpPr/>
            <p:nvPr/>
          </p:nvGrpSpPr>
          <p:grpSpPr>
            <a:xfrm>
              <a:off x="7287122" y="1712201"/>
              <a:ext cx="1219403" cy="246767"/>
              <a:chOff x="7287122" y="1712201"/>
              <a:chExt cx="1219403" cy="246767"/>
            </a:xfrm>
          </p:grpSpPr>
          <p:sp>
            <p:nvSpPr>
              <p:cNvPr id="5244" name="Google Shape;5244;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45" name="Google Shape;5245;p79"/>
              <p:cNvGrpSpPr/>
              <p:nvPr/>
            </p:nvGrpSpPr>
            <p:grpSpPr>
              <a:xfrm>
                <a:off x="7287122" y="1842861"/>
                <a:ext cx="1005303" cy="73419"/>
                <a:chOff x="7287122" y="1842861"/>
                <a:chExt cx="1005303" cy="73419"/>
              </a:xfrm>
            </p:grpSpPr>
            <p:sp>
              <p:nvSpPr>
                <p:cNvPr id="5246" name="Google Shape;5246;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47" name="Google Shape;5247;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48" name="Google Shape;5248;p79"/>
            <p:cNvGrpSpPr/>
            <p:nvPr/>
          </p:nvGrpSpPr>
          <p:grpSpPr>
            <a:xfrm>
              <a:off x="7287122" y="1447520"/>
              <a:ext cx="1219403" cy="286667"/>
              <a:chOff x="7287122" y="1447520"/>
              <a:chExt cx="1219403" cy="286667"/>
            </a:xfrm>
          </p:grpSpPr>
          <p:sp>
            <p:nvSpPr>
              <p:cNvPr id="5249" name="Google Shape;5249;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50" name="Google Shape;5250;p79"/>
              <p:cNvGrpSpPr/>
              <p:nvPr/>
            </p:nvGrpSpPr>
            <p:grpSpPr>
              <a:xfrm>
                <a:off x="7287122" y="1581977"/>
                <a:ext cx="852803" cy="73428"/>
                <a:chOff x="7287122" y="1581977"/>
                <a:chExt cx="852803" cy="73428"/>
              </a:xfrm>
            </p:grpSpPr>
            <p:sp>
              <p:nvSpPr>
                <p:cNvPr id="5251" name="Google Shape;5251;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52" name="Google Shape;5252;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53" name="Google Shape;5253;p79"/>
            <p:cNvGrpSpPr/>
            <p:nvPr/>
          </p:nvGrpSpPr>
          <p:grpSpPr>
            <a:xfrm>
              <a:off x="7287122" y="1165658"/>
              <a:ext cx="1219403" cy="344253"/>
              <a:chOff x="7287122" y="1165658"/>
              <a:chExt cx="1219403" cy="344253"/>
            </a:xfrm>
          </p:grpSpPr>
          <p:sp>
            <p:nvSpPr>
              <p:cNvPr id="5254" name="Google Shape;5254;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55" name="Google Shape;5255;p79"/>
              <p:cNvGrpSpPr/>
              <p:nvPr/>
            </p:nvGrpSpPr>
            <p:grpSpPr>
              <a:xfrm>
                <a:off x="7287122" y="1341025"/>
                <a:ext cx="695703" cy="73419"/>
                <a:chOff x="7287122" y="1341025"/>
                <a:chExt cx="695703" cy="73419"/>
              </a:xfrm>
            </p:grpSpPr>
            <p:sp>
              <p:nvSpPr>
                <p:cNvPr id="5256" name="Google Shape;5256;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57" name="Google Shape;5257;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58" name="Google Shape;5258;p79"/>
          <p:cNvGrpSpPr/>
          <p:nvPr/>
        </p:nvGrpSpPr>
        <p:grpSpPr>
          <a:xfrm>
            <a:off x="5790463" y="973174"/>
            <a:ext cx="1397729" cy="1098540"/>
            <a:chOff x="5900602" y="1193063"/>
            <a:chExt cx="1299851" cy="1021707"/>
          </a:xfrm>
        </p:grpSpPr>
        <p:grpSp>
          <p:nvGrpSpPr>
            <p:cNvPr id="5259" name="Google Shape;5259;p79"/>
            <p:cNvGrpSpPr/>
            <p:nvPr/>
          </p:nvGrpSpPr>
          <p:grpSpPr>
            <a:xfrm>
              <a:off x="6520337" y="1193063"/>
              <a:ext cx="341815" cy="799959"/>
              <a:chOff x="6520337" y="1193063"/>
              <a:chExt cx="341815" cy="799959"/>
            </a:xfrm>
          </p:grpSpPr>
          <p:grpSp>
            <p:nvGrpSpPr>
              <p:cNvPr id="5260" name="Google Shape;5260;p79"/>
              <p:cNvGrpSpPr/>
              <p:nvPr/>
            </p:nvGrpSpPr>
            <p:grpSpPr>
              <a:xfrm>
                <a:off x="6520337" y="1589527"/>
                <a:ext cx="213950" cy="403494"/>
                <a:chOff x="6520337" y="1589527"/>
                <a:chExt cx="213950" cy="403494"/>
              </a:xfrm>
            </p:grpSpPr>
            <p:sp>
              <p:nvSpPr>
                <p:cNvPr id="5261" name="Google Shape;5261;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3" name="Google Shape;5263;p79"/>
              <p:cNvGrpSpPr/>
              <p:nvPr/>
            </p:nvGrpSpPr>
            <p:grpSpPr>
              <a:xfrm>
                <a:off x="6577204" y="1193063"/>
                <a:ext cx="284947" cy="464512"/>
                <a:chOff x="6577204" y="1193063"/>
                <a:chExt cx="284947" cy="464512"/>
              </a:xfrm>
            </p:grpSpPr>
            <p:sp>
              <p:nvSpPr>
                <p:cNvPr id="5264" name="Google Shape;5264;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65" name="Google Shape;5265;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66" name="Google Shape;5266;p79"/>
            <p:cNvGrpSpPr/>
            <p:nvPr/>
          </p:nvGrpSpPr>
          <p:grpSpPr>
            <a:xfrm>
              <a:off x="6238903" y="1193063"/>
              <a:ext cx="300475" cy="900152"/>
              <a:chOff x="6238903" y="1193063"/>
              <a:chExt cx="300475" cy="900152"/>
            </a:xfrm>
          </p:grpSpPr>
          <p:grpSp>
            <p:nvGrpSpPr>
              <p:cNvPr id="5267" name="Google Shape;5267;p79"/>
              <p:cNvGrpSpPr/>
              <p:nvPr/>
            </p:nvGrpSpPr>
            <p:grpSpPr>
              <a:xfrm>
                <a:off x="6290865" y="1489315"/>
                <a:ext cx="248514" cy="603900"/>
                <a:chOff x="6290865" y="1489315"/>
                <a:chExt cx="248514" cy="603900"/>
              </a:xfrm>
            </p:grpSpPr>
            <p:sp>
              <p:nvSpPr>
                <p:cNvPr id="5268" name="Google Shape;5268;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0" name="Google Shape;5270;p79"/>
              <p:cNvGrpSpPr/>
              <p:nvPr/>
            </p:nvGrpSpPr>
            <p:grpSpPr>
              <a:xfrm>
                <a:off x="6238903" y="1193063"/>
                <a:ext cx="284947" cy="333087"/>
                <a:chOff x="6238903" y="1193063"/>
                <a:chExt cx="284947" cy="333087"/>
              </a:xfrm>
            </p:grpSpPr>
            <p:sp>
              <p:nvSpPr>
                <p:cNvPr id="5271" name="Google Shape;5271;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72" name="Google Shape;5272;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73" name="Google Shape;5273;p79"/>
            <p:cNvGrpSpPr/>
            <p:nvPr/>
          </p:nvGrpSpPr>
          <p:grpSpPr>
            <a:xfrm>
              <a:off x="5900602" y="1193063"/>
              <a:ext cx="444345" cy="1021707"/>
              <a:chOff x="5900602" y="1193063"/>
              <a:chExt cx="444345" cy="1021707"/>
            </a:xfrm>
          </p:grpSpPr>
          <p:grpSp>
            <p:nvGrpSpPr>
              <p:cNvPr id="5274" name="Google Shape;5274;p79"/>
              <p:cNvGrpSpPr/>
              <p:nvPr/>
            </p:nvGrpSpPr>
            <p:grpSpPr>
              <a:xfrm>
                <a:off x="6046501" y="1367785"/>
                <a:ext cx="298446" cy="846986"/>
                <a:chOff x="6046501" y="1367785"/>
                <a:chExt cx="298446" cy="846986"/>
              </a:xfrm>
            </p:grpSpPr>
            <p:sp>
              <p:nvSpPr>
                <p:cNvPr id="5275" name="Google Shape;5275;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7" name="Google Shape;5277;p79"/>
              <p:cNvGrpSpPr/>
              <p:nvPr/>
            </p:nvGrpSpPr>
            <p:grpSpPr>
              <a:xfrm>
                <a:off x="5900602" y="1193063"/>
                <a:ext cx="284947" cy="182312"/>
                <a:chOff x="5900602" y="1193063"/>
                <a:chExt cx="284947" cy="182312"/>
              </a:xfrm>
            </p:grpSpPr>
            <p:sp>
              <p:nvSpPr>
                <p:cNvPr id="5278" name="Google Shape;5278;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79" name="Google Shape;5279;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80" name="Google Shape;5280;p79"/>
            <p:cNvGrpSpPr/>
            <p:nvPr/>
          </p:nvGrpSpPr>
          <p:grpSpPr>
            <a:xfrm>
              <a:off x="6738300" y="1193063"/>
              <a:ext cx="462153" cy="707634"/>
              <a:chOff x="6738300" y="1193063"/>
              <a:chExt cx="462153" cy="707634"/>
            </a:xfrm>
          </p:grpSpPr>
          <p:grpSp>
            <p:nvGrpSpPr>
              <p:cNvPr id="5281" name="Google Shape;5281;p79"/>
              <p:cNvGrpSpPr/>
              <p:nvPr/>
            </p:nvGrpSpPr>
            <p:grpSpPr>
              <a:xfrm>
                <a:off x="6915505" y="1193063"/>
                <a:ext cx="284947" cy="597387"/>
                <a:chOff x="6915505" y="1193063"/>
                <a:chExt cx="284947" cy="597387"/>
              </a:xfrm>
            </p:grpSpPr>
            <p:sp>
              <p:nvSpPr>
                <p:cNvPr id="5282" name="Google Shape;5282;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83" name="Google Shape;5283;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84" name="Google Shape;5284;p79"/>
              <p:cNvGrpSpPr/>
              <p:nvPr/>
            </p:nvGrpSpPr>
            <p:grpSpPr>
              <a:xfrm>
                <a:off x="6738300" y="1684725"/>
                <a:ext cx="230066" cy="215971"/>
                <a:chOff x="6738300" y="1684725"/>
                <a:chExt cx="230066" cy="215971"/>
              </a:xfrm>
            </p:grpSpPr>
            <p:sp>
              <p:nvSpPr>
                <p:cNvPr id="5285" name="Google Shape;5285;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290" name="Shape 5290"/>
        <p:cNvGrpSpPr/>
        <p:nvPr/>
      </p:nvGrpSpPr>
      <p:grpSpPr>
        <a:xfrm>
          <a:off x="0" y="0"/>
          <a:ext cx="0" cy="0"/>
          <a:chOff x="0" y="0"/>
          <a:chExt cx="0" cy="0"/>
        </a:xfrm>
      </p:grpSpPr>
      <p:grpSp>
        <p:nvGrpSpPr>
          <p:cNvPr id="5291" name="Google Shape;5291;p80"/>
          <p:cNvGrpSpPr/>
          <p:nvPr/>
        </p:nvGrpSpPr>
        <p:grpSpPr>
          <a:xfrm>
            <a:off x="829359" y="2307635"/>
            <a:ext cx="339235" cy="298186"/>
            <a:chOff x="898875" y="244725"/>
            <a:chExt cx="481800" cy="423500"/>
          </a:xfrm>
        </p:grpSpPr>
        <p:sp>
          <p:nvSpPr>
            <p:cNvPr id="5292" name="Google Shape;5292;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0"/>
          <p:cNvGrpSpPr/>
          <p:nvPr/>
        </p:nvGrpSpPr>
        <p:grpSpPr>
          <a:xfrm>
            <a:off x="1267741" y="2287103"/>
            <a:ext cx="298169" cy="339253"/>
            <a:chOff x="1529350" y="258825"/>
            <a:chExt cx="423475" cy="481825"/>
          </a:xfrm>
        </p:grpSpPr>
        <p:sp>
          <p:nvSpPr>
            <p:cNvPr id="5299" name="Google Shape;5299;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80"/>
          <p:cNvGrpSpPr/>
          <p:nvPr/>
        </p:nvGrpSpPr>
        <p:grpSpPr>
          <a:xfrm>
            <a:off x="1660716" y="2367273"/>
            <a:ext cx="340890" cy="178912"/>
            <a:chOff x="2084325" y="363300"/>
            <a:chExt cx="484150" cy="254100"/>
          </a:xfrm>
        </p:grpSpPr>
        <p:sp>
          <p:nvSpPr>
            <p:cNvPr id="5302" name="Google Shape;5302;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80"/>
          <p:cNvGrpSpPr/>
          <p:nvPr/>
        </p:nvGrpSpPr>
        <p:grpSpPr>
          <a:xfrm>
            <a:off x="2110011" y="2287102"/>
            <a:ext cx="298169" cy="339253"/>
            <a:chOff x="2707500" y="249400"/>
            <a:chExt cx="423475" cy="481825"/>
          </a:xfrm>
        </p:grpSpPr>
        <p:sp>
          <p:nvSpPr>
            <p:cNvPr id="5305" name="Google Shape;5305;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80"/>
          <p:cNvGrpSpPr/>
          <p:nvPr/>
        </p:nvGrpSpPr>
        <p:grpSpPr>
          <a:xfrm>
            <a:off x="2523626" y="2287428"/>
            <a:ext cx="305386" cy="338602"/>
            <a:chOff x="3300325" y="249875"/>
            <a:chExt cx="433725" cy="480900"/>
          </a:xfrm>
        </p:grpSpPr>
        <p:sp>
          <p:nvSpPr>
            <p:cNvPr id="5308" name="Google Shape;5308;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0"/>
          <p:cNvGrpSpPr/>
          <p:nvPr/>
        </p:nvGrpSpPr>
        <p:grpSpPr>
          <a:xfrm>
            <a:off x="2912712" y="2287349"/>
            <a:ext cx="352349" cy="338760"/>
            <a:chOff x="3854700" y="249750"/>
            <a:chExt cx="500425" cy="481125"/>
          </a:xfrm>
        </p:grpSpPr>
        <p:sp>
          <p:nvSpPr>
            <p:cNvPr id="5315" name="Google Shape;5315;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80"/>
          <p:cNvGrpSpPr/>
          <p:nvPr/>
        </p:nvGrpSpPr>
        <p:grpSpPr>
          <a:xfrm>
            <a:off x="3330701" y="2287349"/>
            <a:ext cx="352349" cy="338760"/>
            <a:chOff x="4447550" y="249750"/>
            <a:chExt cx="500425" cy="481125"/>
          </a:xfrm>
        </p:grpSpPr>
        <p:sp>
          <p:nvSpPr>
            <p:cNvPr id="5324" name="Google Shape;5324;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0"/>
          <p:cNvGrpSpPr/>
          <p:nvPr/>
        </p:nvGrpSpPr>
        <p:grpSpPr>
          <a:xfrm>
            <a:off x="3759902" y="2287102"/>
            <a:ext cx="339253" cy="339253"/>
            <a:chOff x="5049725" y="249400"/>
            <a:chExt cx="481825" cy="481825"/>
          </a:xfrm>
        </p:grpSpPr>
        <p:sp>
          <p:nvSpPr>
            <p:cNvPr id="5327" name="Google Shape;5327;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80"/>
          <p:cNvGrpSpPr/>
          <p:nvPr/>
        </p:nvGrpSpPr>
        <p:grpSpPr>
          <a:xfrm>
            <a:off x="4173843" y="2287102"/>
            <a:ext cx="339253" cy="339253"/>
            <a:chOff x="5660400" y="238125"/>
            <a:chExt cx="481825" cy="481825"/>
          </a:xfrm>
        </p:grpSpPr>
        <p:sp>
          <p:nvSpPr>
            <p:cNvPr id="5330" name="Google Shape;5330;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80"/>
          <p:cNvGrpSpPr/>
          <p:nvPr/>
        </p:nvGrpSpPr>
        <p:grpSpPr>
          <a:xfrm>
            <a:off x="4590529" y="2287102"/>
            <a:ext cx="339253" cy="339253"/>
            <a:chOff x="6235400" y="249400"/>
            <a:chExt cx="481825" cy="481825"/>
          </a:xfrm>
        </p:grpSpPr>
        <p:sp>
          <p:nvSpPr>
            <p:cNvPr id="5333" name="Google Shape;5333;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80"/>
          <p:cNvGrpSpPr/>
          <p:nvPr/>
        </p:nvGrpSpPr>
        <p:grpSpPr>
          <a:xfrm>
            <a:off x="828875" y="2731810"/>
            <a:ext cx="340204" cy="298116"/>
            <a:chOff x="899850" y="871450"/>
            <a:chExt cx="483175" cy="423400"/>
          </a:xfrm>
        </p:grpSpPr>
        <p:sp>
          <p:nvSpPr>
            <p:cNvPr id="5339" name="Google Shape;5339;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0"/>
          <p:cNvGrpSpPr/>
          <p:nvPr/>
        </p:nvGrpSpPr>
        <p:grpSpPr>
          <a:xfrm>
            <a:off x="1660875" y="2711232"/>
            <a:ext cx="340573" cy="339271"/>
            <a:chOff x="2085450" y="842250"/>
            <a:chExt cx="483700" cy="481850"/>
          </a:xfrm>
        </p:grpSpPr>
        <p:sp>
          <p:nvSpPr>
            <p:cNvPr id="5345" name="Google Shape;5345;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8" name="Google Shape;5348;p80"/>
          <p:cNvGrpSpPr/>
          <p:nvPr/>
        </p:nvGrpSpPr>
        <p:grpSpPr>
          <a:xfrm>
            <a:off x="2089443" y="2711241"/>
            <a:ext cx="339306" cy="339253"/>
            <a:chOff x="2685825" y="840375"/>
            <a:chExt cx="481900" cy="481825"/>
          </a:xfrm>
        </p:grpSpPr>
        <p:sp>
          <p:nvSpPr>
            <p:cNvPr id="5349" name="Google Shape;5349;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80"/>
          <p:cNvGrpSpPr/>
          <p:nvPr/>
        </p:nvGrpSpPr>
        <p:grpSpPr>
          <a:xfrm>
            <a:off x="2501104" y="2710924"/>
            <a:ext cx="350431" cy="339887"/>
            <a:chOff x="3270675" y="841800"/>
            <a:chExt cx="497700" cy="482725"/>
          </a:xfrm>
        </p:grpSpPr>
        <p:sp>
          <p:nvSpPr>
            <p:cNvPr id="5352" name="Google Shape;5352;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5" name="Google Shape;5355;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6" name="Google Shape;5356;p80"/>
          <p:cNvGrpSpPr/>
          <p:nvPr/>
        </p:nvGrpSpPr>
        <p:grpSpPr>
          <a:xfrm>
            <a:off x="3337249" y="2731783"/>
            <a:ext cx="339253" cy="298169"/>
            <a:chOff x="4467200" y="877100"/>
            <a:chExt cx="481825" cy="423475"/>
          </a:xfrm>
        </p:grpSpPr>
        <p:sp>
          <p:nvSpPr>
            <p:cNvPr id="5357" name="Google Shape;5357;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80"/>
          <p:cNvGrpSpPr/>
          <p:nvPr/>
        </p:nvGrpSpPr>
        <p:grpSpPr>
          <a:xfrm>
            <a:off x="3752140" y="2711232"/>
            <a:ext cx="354778" cy="339271"/>
            <a:chOff x="5045500" y="842250"/>
            <a:chExt cx="503875" cy="481850"/>
          </a:xfrm>
        </p:grpSpPr>
        <p:sp>
          <p:nvSpPr>
            <p:cNvPr id="5362" name="Google Shape;5362;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4" name="Google Shape;5364;p80"/>
          <p:cNvGrpSpPr/>
          <p:nvPr/>
        </p:nvGrpSpPr>
        <p:grpSpPr>
          <a:xfrm>
            <a:off x="4174987" y="2737451"/>
            <a:ext cx="336965" cy="286833"/>
            <a:chOff x="5645200" y="879425"/>
            <a:chExt cx="478575" cy="407375"/>
          </a:xfrm>
        </p:grpSpPr>
        <p:sp>
          <p:nvSpPr>
            <p:cNvPr id="5365" name="Google Shape;5365;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80"/>
          <p:cNvGrpSpPr/>
          <p:nvPr/>
        </p:nvGrpSpPr>
        <p:grpSpPr>
          <a:xfrm>
            <a:off x="4611062" y="2711241"/>
            <a:ext cx="298186" cy="339253"/>
            <a:chOff x="6264525" y="842250"/>
            <a:chExt cx="423500" cy="481825"/>
          </a:xfrm>
        </p:grpSpPr>
        <p:sp>
          <p:nvSpPr>
            <p:cNvPr id="5372" name="Google Shape;5372;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0"/>
          <p:cNvGrpSpPr/>
          <p:nvPr/>
        </p:nvGrpSpPr>
        <p:grpSpPr>
          <a:xfrm>
            <a:off x="829350" y="3125895"/>
            <a:ext cx="339253" cy="339253"/>
            <a:chOff x="900750" y="1436075"/>
            <a:chExt cx="481825" cy="481825"/>
          </a:xfrm>
        </p:grpSpPr>
        <p:sp>
          <p:nvSpPr>
            <p:cNvPr id="5380" name="Google Shape;5380;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80"/>
          <p:cNvGrpSpPr/>
          <p:nvPr/>
        </p:nvGrpSpPr>
        <p:grpSpPr>
          <a:xfrm>
            <a:off x="1247198" y="3186183"/>
            <a:ext cx="339253" cy="218676"/>
            <a:chOff x="1492675" y="1520750"/>
            <a:chExt cx="481825" cy="310575"/>
          </a:xfrm>
        </p:grpSpPr>
        <p:sp>
          <p:nvSpPr>
            <p:cNvPr id="5385" name="Google Shape;5385;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80"/>
          <p:cNvGrpSpPr/>
          <p:nvPr/>
        </p:nvGrpSpPr>
        <p:grpSpPr>
          <a:xfrm>
            <a:off x="1654995" y="3125877"/>
            <a:ext cx="352332" cy="339288"/>
            <a:chOff x="2071000" y="1435025"/>
            <a:chExt cx="500400" cy="481875"/>
          </a:xfrm>
        </p:grpSpPr>
        <p:sp>
          <p:nvSpPr>
            <p:cNvPr id="5388" name="Google Shape;5388;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80"/>
          <p:cNvGrpSpPr/>
          <p:nvPr/>
        </p:nvGrpSpPr>
        <p:grpSpPr>
          <a:xfrm>
            <a:off x="2083159" y="3146709"/>
            <a:ext cx="351874" cy="297623"/>
            <a:chOff x="2678350" y="1464650"/>
            <a:chExt cx="499750" cy="422700"/>
          </a:xfrm>
        </p:grpSpPr>
        <p:sp>
          <p:nvSpPr>
            <p:cNvPr id="5392" name="Google Shape;5392;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80"/>
          <p:cNvGrpSpPr/>
          <p:nvPr/>
        </p:nvGrpSpPr>
        <p:grpSpPr>
          <a:xfrm>
            <a:off x="2506692" y="3125895"/>
            <a:ext cx="339253" cy="339253"/>
            <a:chOff x="3271200" y="1435075"/>
            <a:chExt cx="481825" cy="481825"/>
          </a:xfrm>
        </p:grpSpPr>
        <p:sp>
          <p:nvSpPr>
            <p:cNvPr id="5396" name="Google Shape;5396;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8" name="Google Shape;5398;p80"/>
          <p:cNvGrpSpPr/>
          <p:nvPr/>
        </p:nvGrpSpPr>
        <p:grpSpPr>
          <a:xfrm>
            <a:off x="2917165" y="3125877"/>
            <a:ext cx="343442" cy="339288"/>
            <a:chOff x="3858100" y="1435075"/>
            <a:chExt cx="487775" cy="481875"/>
          </a:xfrm>
        </p:grpSpPr>
        <p:sp>
          <p:nvSpPr>
            <p:cNvPr id="5399" name="Google Shape;5399;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80"/>
          <p:cNvGrpSpPr/>
          <p:nvPr/>
        </p:nvGrpSpPr>
        <p:grpSpPr>
          <a:xfrm>
            <a:off x="3337249" y="3125895"/>
            <a:ext cx="339253" cy="339253"/>
            <a:chOff x="4456875" y="1435075"/>
            <a:chExt cx="481825" cy="481825"/>
          </a:xfrm>
        </p:grpSpPr>
        <p:sp>
          <p:nvSpPr>
            <p:cNvPr id="5405" name="Google Shape;5405;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80"/>
          <p:cNvGrpSpPr/>
          <p:nvPr/>
        </p:nvGrpSpPr>
        <p:grpSpPr>
          <a:xfrm>
            <a:off x="3758239" y="3125886"/>
            <a:ext cx="342580" cy="339271"/>
            <a:chOff x="5049725" y="1435050"/>
            <a:chExt cx="486550" cy="481850"/>
          </a:xfrm>
        </p:grpSpPr>
        <p:sp>
          <p:nvSpPr>
            <p:cNvPr id="5425" name="Google Shape;5425;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9" name="Google Shape;5429;p80"/>
          <p:cNvGrpSpPr/>
          <p:nvPr/>
        </p:nvGrpSpPr>
        <p:grpSpPr>
          <a:xfrm>
            <a:off x="4173790" y="3125895"/>
            <a:ext cx="339359" cy="339253"/>
            <a:chOff x="5642475" y="1435075"/>
            <a:chExt cx="481975" cy="481825"/>
          </a:xfrm>
        </p:grpSpPr>
        <p:sp>
          <p:nvSpPr>
            <p:cNvPr id="5430" name="Google Shape;5430;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80"/>
          <p:cNvGrpSpPr/>
          <p:nvPr/>
        </p:nvGrpSpPr>
        <p:grpSpPr>
          <a:xfrm>
            <a:off x="4588276" y="3125886"/>
            <a:ext cx="343759" cy="339271"/>
            <a:chOff x="6232000" y="1435050"/>
            <a:chExt cx="488225" cy="481850"/>
          </a:xfrm>
        </p:grpSpPr>
        <p:sp>
          <p:nvSpPr>
            <p:cNvPr id="5434" name="Google Shape;5434;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80"/>
          <p:cNvGrpSpPr/>
          <p:nvPr/>
        </p:nvGrpSpPr>
        <p:grpSpPr>
          <a:xfrm>
            <a:off x="849012" y="3539545"/>
            <a:ext cx="299929" cy="337792"/>
            <a:chOff x="924450" y="2028975"/>
            <a:chExt cx="425975" cy="479750"/>
          </a:xfrm>
        </p:grpSpPr>
        <p:sp>
          <p:nvSpPr>
            <p:cNvPr id="5440" name="Google Shape;5440;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80"/>
          <p:cNvGrpSpPr/>
          <p:nvPr/>
        </p:nvGrpSpPr>
        <p:grpSpPr>
          <a:xfrm>
            <a:off x="1661509" y="3559347"/>
            <a:ext cx="339306" cy="298186"/>
            <a:chOff x="2085450" y="2057100"/>
            <a:chExt cx="481900" cy="423500"/>
          </a:xfrm>
        </p:grpSpPr>
        <p:sp>
          <p:nvSpPr>
            <p:cNvPr id="5444" name="Google Shape;5444;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0"/>
          <p:cNvGrpSpPr/>
          <p:nvPr/>
        </p:nvGrpSpPr>
        <p:grpSpPr>
          <a:xfrm>
            <a:off x="2089442" y="3582592"/>
            <a:ext cx="339306" cy="251698"/>
            <a:chOff x="2678275" y="2090100"/>
            <a:chExt cx="481900" cy="357475"/>
          </a:xfrm>
        </p:grpSpPr>
        <p:sp>
          <p:nvSpPr>
            <p:cNvPr id="5448" name="Google Shape;5448;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80"/>
          <p:cNvGrpSpPr/>
          <p:nvPr/>
        </p:nvGrpSpPr>
        <p:grpSpPr>
          <a:xfrm>
            <a:off x="2566646" y="3594790"/>
            <a:ext cx="219345" cy="227301"/>
            <a:chOff x="3357325" y="2093500"/>
            <a:chExt cx="311525" cy="322825"/>
          </a:xfrm>
        </p:grpSpPr>
        <p:sp>
          <p:nvSpPr>
            <p:cNvPr id="5454" name="Google Shape;5454;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7" name="Google Shape;5457;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8" name="Google Shape;5458;p80"/>
          <p:cNvGrpSpPr/>
          <p:nvPr/>
        </p:nvGrpSpPr>
        <p:grpSpPr>
          <a:xfrm>
            <a:off x="3360836" y="3538814"/>
            <a:ext cx="292078" cy="339253"/>
            <a:chOff x="4492800" y="2027925"/>
            <a:chExt cx="414825" cy="481825"/>
          </a:xfrm>
        </p:grpSpPr>
        <p:sp>
          <p:nvSpPr>
            <p:cNvPr id="5459" name="Google Shape;5459;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80"/>
          <p:cNvGrpSpPr/>
          <p:nvPr/>
        </p:nvGrpSpPr>
        <p:grpSpPr>
          <a:xfrm>
            <a:off x="3759928" y="3538805"/>
            <a:ext cx="339200" cy="339271"/>
            <a:chOff x="5049725" y="2027900"/>
            <a:chExt cx="481750" cy="481850"/>
          </a:xfrm>
        </p:grpSpPr>
        <p:sp>
          <p:nvSpPr>
            <p:cNvPr id="5462" name="Google Shape;5462;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80"/>
          <p:cNvGrpSpPr/>
          <p:nvPr/>
        </p:nvGrpSpPr>
        <p:grpSpPr>
          <a:xfrm>
            <a:off x="4233524" y="3538893"/>
            <a:ext cx="219890" cy="339095"/>
            <a:chOff x="5726350" y="2028150"/>
            <a:chExt cx="312300" cy="481600"/>
          </a:xfrm>
        </p:grpSpPr>
        <p:sp>
          <p:nvSpPr>
            <p:cNvPr id="5471" name="Google Shape;5471;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80"/>
          <p:cNvGrpSpPr/>
          <p:nvPr/>
        </p:nvGrpSpPr>
        <p:grpSpPr>
          <a:xfrm>
            <a:off x="4593715" y="3542000"/>
            <a:ext cx="332881" cy="332881"/>
            <a:chOff x="6239925" y="2032450"/>
            <a:chExt cx="472775" cy="472775"/>
          </a:xfrm>
        </p:grpSpPr>
        <p:sp>
          <p:nvSpPr>
            <p:cNvPr id="5475" name="Google Shape;5475;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7" name="Google Shape;5477;p80"/>
          <p:cNvGrpSpPr/>
          <p:nvPr/>
        </p:nvGrpSpPr>
        <p:grpSpPr>
          <a:xfrm>
            <a:off x="5042807" y="2364092"/>
            <a:ext cx="334641" cy="185425"/>
            <a:chOff x="903075" y="2730000"/>
            <a:chExt cx="475275" cy="263350"/>
          </a:xfrm>
        </p:grpSpPr>
        <p:sp>
          <p:nvSpPr>
            <p:cNvPr id="5478" name="Google Shape;5478;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80"/>
          <p:cNvGrpSpPr/>
          <p:nvPr/>
        </p:nvGrpSpPr>
        <p:grpSpPr>
          <a:xfrm>
            <a:off x="1247198" y="3538814"/>
            <a:ext cx="339253" cy="339253"/>
            <a:chOff x="1492675" y="2027925"/>
            <a:chExt cx="481825" cy="481825"/>
          </a:xfrm>
        </p:grpSpPr>
        <p:sp>
          <p:nvSpPr>
            <p:cNvPr id="5482" name="Google Shape;5482;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0"/>
          <p:cNvGrpSpPr/>
          <p:nvPr/>
        </p:nvGrpSpPr>
        <p:grpSpPr>
          <a:xfrm>
            <a:off x="5473575" y="2287178"/>
            <a:ext cx="339253" cy="339253"/>
            <a:chOff x="1492675" y="2620775"/>
            <a:chExt cx="481825" cy="481825"/>
          </a:xfrm>
        </p:grpSpPr>
        <p:sp>
          <p:nvSpPr>
            <p:cNvPr id="5488" name="Google Shape;5488;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0" name="Google Shape;5490;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1" name="Google Shape;5491;p80"/>
          <p:cNvGrpSpPr/>
          <p:nvPr/>
        </p:nvGrpSpPr>
        <p:grpSpPr>
          <a:xfrm>
            <a:off x="6297328" y="2303161"/>
            <a:ext cx="333585" cy="307287"/>
            <a:chOff x="2682350" y="2643425"/>
            <a:chExt cx="473775" cy="436425"/>
          </a:xfrm>
        </p:grpSpPr>
        <p:sp>
          <p:nvSpPr>
            <p:cNvPr id="5492" name="Google Shape;5492;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80"/>
          <p:cNvGrpSpPr/>
          <p:nvPr/>
        </p:nvGrpSpPr>
        <p:grpSpPr>
          <a:xfrm>
            <a:off x="6762818" y="2287178"/>
            <a:ext cx="238531" cy="339253"/>
            <a:chOff x="3342725" y="2620775"/>
            <a:chExt cx="338775" cy="481825"/>
          </a:xfrm>
        </p:grpSpPr>
        <p:sp>
          <p:nvSpPr>
            <p:cNvPr id="5500" name="Google Shape;5500;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0"/>
          <p:cNvGrpSpPr/>
          <p:nvPr/>
        </p:nvGrpSpPr>
        <p:grpSpPr>
          <a:xfrm>
            <a:off x="7156568" y="2287178"/>
            <a:ext cx="278296" cy="339253"/>
            <a:chOff x="3907325" y="2620775"/>
            <a:chExt cx="395250" cy="481825"/>
          </a:xfrm>
        </p:grpSpPr>
        <p:sp>
          <p:nvSpPr>
            <p:cNvPr id="5504" name="Google Shape;5504;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80"/>
          <p:cNvGrpSpPr/>
          <p:nvPr/>
        </p:nvGrpSpPr>
        <p:grpSpPr>
          <a:xfrm>
            <a:off x="7549755" y="2297783"/>
            <a:ext cx="339253" cy="318042"/>
            <a:chOff x="4456875" y="2635825"/>
            <a:chExt cx="481825" cy="451700"/>
          </a:xfrm>
        </p:grpSpPr>
        <p:sp>
          <p:nvSpPr>
            <p:cNvPr id="5509" name="Google Shape;5509;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0"/>
          <p:cNvGrpSpPr/>
          <p:nvPr/>
        </p:nvGrpSpPr>
        <p:grpSpPr>
          <a:xfrm>
            <a:off x="7974679" y="2297783"/>
            <a:ext cx="339253" cy="318042"/>
            <a:chOff x="5049725" y="2635825"/>
            <a:chExt cx="481825" cy="451700"/>
          </a:xfrm>
        </p:grpSpPr>
        <p:sp>
          <p:nvSpPr>
            <p:cNvPr id="5516" name="Google Shape;5516;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80"/>
          <p:cNvGrpSpPr/>
          <p:nvPr/>
        </p:nvGrpSpPr>
        <p:grpSpPr>
          <a:xfrm>
            <a:off x="2375386" y="3952243"/>
            <a:ext cx="338566" cy="338373"/>
            <a:chOff x="5643000" y="2621375"/>
            <a:chExt cx="480850" cy="480575"/>
          </a:xfrm>
        </p:grpSpPr>
        <p:sp>
          <p:nvSpPr>
            <p:cNvPr id="5520" name="Google Shape;5520;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80"/>
          <p:cNvGrpSpPr/>
          <p:nvPr/>
        </p:nvGrpSpPr>
        <p:grpSpPr>
          <a:xfrm>
            <a:off x="4192782" y="3951803"/>
            <a:ext cx="339359" cy="339253"/>
            <a:chOff x="6235250" y="2620775"/>
            <a:chExt cx="481975" cy="481825"/>
          </a:xfrm>
        </p:grpSpPr>
        <p:sp>
          <p:nvSpPr>
            <p:cNvPr id="5528" name="Google Shape;5528;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3" name="Google Shape;5533;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4" name="Google Shape;5534;p80"/>
          <p:cNvGrpSpPr/>
          <p:nvPr/>
        </p:nvGrpSpPr>
        <p:grpSpPr>
          <a:xfrm>
            <a:off x="5472652" y="2711317"/>
            <a:ext cx="341101" cy="339253"/>
            <a:chOff x="1535000" y="3223325"/>
            <a:chExt cx="484450" cy="481825"/>
          </a:xfrm>
        </p:grpSpPr>
        <p:sp>
          <p:nvSpPr>
            <p:cNvPr id="5535" name="Google Shape;5535;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80"/>
          <p:cNvGrpSpPr/>
          <p:nvPr/>
        </p:nvGrpSpPr>
        <p:grpSpPr>
          <a:xfrm>
            <a:off x="5880219" y="2746618"/>
            <a:ext cx="339253" cy="268649"/>
            <a:chOff x="2085525" y="3263750"/>
            <a:chExt cx="481825" cy="381550"/>
          </a:xfrm>
        </p:grpSpPr>
        <p:sp>
          <p:nvSpPr>
            <p:cNvPr id="5539" name="Google Shape;5539;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1" name="Google Shape;5541;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2" name="Google Shape;5542;p80"/>
          <p:cNvGrpSpPr/>
          <p:nvPr/>
        </p:nvGrpSpPr>
        <p:grpSpPr>
          <a:xfrm>
            <a:off x="6711982" y="2711308"/>
            <a:ext cx="340204" cy="339271"/>
            <a:chOff x="3270450" y="3213625"/>
            <a:chExt cx="483175" cy="481850"/>
          </a:xfrm>
        </p:grpSpPr>
        <p:sp>
          <p:nvSpPr>
            <p:cNvPr id="5543" name="Google Shape;5543;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80"/>
          <p:cNvGrpSpPr/>
          <p:nvPr/>
        </p:nvGrpSpPr>
        <p:grpSpPr>
          <a:xfrm>
            <a:off x="7211250" y="2711317"/>
            <a:ext cx="168931" cy="339253"/>
            <a:chOff x="3984950" y="3213600"/>
            <a:chExt cx="239925" cy="481825"/>
          </a:xfrm>
        </p:grpSpPr>
        <p:sp>
          <p:nvSpPr>
            <p:cNvPr id="5546" name="Google Shape;5546;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8" name="Google Shape;5548;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0" name="Google Shape;5550;p80"/>
          <p:cNvGrpSpPr/>
          <p:nvPr/>
        </p:nvGrpSpPr>
        <p:grpSpPr>
          <a:xfrm>
            <a:off x="1874281" y="3981487"/>
            <a:ext cx="355218" cy="279880"/>
            <a:chOff x="5629975" y="3255775"/>
            <a:chExt cx="504500" cy="397500"/>
          </a:xfrm>
        </p:grpSpPr>
        <p:sp>
          <p:nvSpPr>
            <p:cNvPr id="5551" name="Google Shape;5551;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80"/>
          <p:cNvGrpSpPr/>
          <p:nvPr/>
        </p:nvGrpSpPr>
        <p:grpSpPr>
          <a:xfrm>
            <a:off x="3755839" y="3981593"/>
            <a:ext cx="340256" cy="279669"/>
            <a:chOff x="6234950" y="3255925"/>
            <a:chExt cx="483250" cy="397200"/>
          </a:xfrm>
        </p:grpSpPr>
        <p:sp>
          <p:nvSpPr>
            <p:cNvPr id="5557" name="Google Shape;5557;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3" name="Google Shape;5563;p80"/>
          <p:cNvGrpSpPr/>
          <p:nvPr/>
        </p:nvGrpSpPr>
        <p:grpSpPr>
          <a:xfrm>
            <a:off x="5051107" y="3125970"/>
            <a:ext cx="318042" cy="339253"/>
            <a:chOff x="914900" y="3806450"/>
            <a:chExt cx="451700" cy="481825"/>
          </a:xfrm>
        </p:grpSpPr>
        <p:sp>
          <p:nvSpPr>
            <p:cNvPr id="5564" name="Google Shape;5564;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80"/>
          <p:cNvGrpSpPr/>
          <p:nvPr/>
        </p:nvGrpSpPr>
        <p:grpSpPr>
          <a:xfrm>
            <a:off x="5470028" y="3125785"/>
            <a:ext cx="346347" cy="339623"/>
            <a:chOff x="1490050" y="3805975"/>
            <a:chExt cx="491900" cy="482350"/>
          </a:xfrm>
        </p:grpSpPr>
        <p:sp>
          <p:nvSpPr>
            <p:cNvPr id="5570" name="Google Shape;5570;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0"/>
          <p:cNvGrpSpPr/>
          <p:nvPr/>
        </p:nvGrpSpPr>
        <p:grpSpPr>
          <a:xfrm>
            <a:off x="5893896" y="3125970"/>
            <a:ext cx="311899" cy="339253"/>
            <a:chOff x="2104275" y="3806450"/>
            <a:chExt cx="442975" cy="481825"/>
          </a:xfrm>
        </p:grpSpPr>
        <p:sp>
          <p:nvSpPr>
            <p:cNvPr id="5575" name="Google Shape;5575;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80"/>
          <p:cNvGrpSpPr/>
          <p:nvPr/>
        </p:nvGrpSpPr>
        <p:grpSpPr>
          <a:xfrm>
            <a:off x="6317413" y="3125970"/>
            <a:ext cx="293416" cy="339253"/>
            <a:chOff x="2710875" y="3806450"/>
            <a:chExt cx="416725" cy="481825"/>
          </a:xfrm>
        </p:grpSpPr>
        <p:sp>
          <p:nvSpPr>
            <p:cNvPr id="5578" name="Google Shape;5578;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80"/>
          <p:cNvGrpSpPr/>
          <p:nvPr/>
        </p:nvGrpSpPr>
        <p:grpSpPr>
          <a:xfrm>
            <a:off x="6712457" y="3166412"/>
            <a:ext cx="339253" cy="258369"/>
            <a:chOff x="3271200" y="3863875"/>
            <a:chExt cx="481825" cy="366950"/>
          </a:xfrm>
        </p:grpSpPr>
        <p:sp>
          <p:nvSpPr>
            <p:cNvPr id="5581" name="Google Shape;5581;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80"/>
          <p:cNvGrpSpPr/>
          <p:nvPr/>
        </p:nvGrpSpPr>
        <p:grpSpPr>
          <a:xfrm>
            <a:off x="7147952" y="3126199"/>
            <a:ext cx="295528" cy="338795"/>
            <a:chOff x="3895050" y="3806775"/>
            <a:chExt cx="419725" cy="481175"/>
          </a:xfrm>
        </p:grpSpPr>
        <p:sp>
          <p:nvSpPr>
            <p:cNvPr id="5584" name="Google Shape;5584;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80"/>
          <p:cNvGrpSpPr/>
          <p:nvPr/>
        </p:nvGrpSpPr>
        <p:grpSpPr>
          <a:xfrm>
            <a:off x="7551234" y="3125979"/>
            <a:ext cx="336296" cy="339235"/>
            <a:chOff x="4464775" y="3806475"/>
            <a:chExt cx="477625" cy="481800"/>
          </a:xfrm>
        </p:grpSpPr>
        <p:sp>
          <p:nvSpPr>
            <p:cNvPr id="5587" name="Google Shape;5587;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3" name="Google Shape;5593;p80"/>
          <p:cNvGrpSpPr/>
          <p:nvPr/>
        </p:nvGrpSpPr>
        <p:grpSpPr>
          <a:xfrm>
            <a:off x="7974679" y="3125970"/>
            <a:ext cx="339253" cy="339253"/>
            <a:chOff x="5049725" y="3806450"/>
            <a:chExt cx="481825" cy="481825"/>
          </a:xfrm>
        </p:grpSpPr>
        <p:sp>
          <p:nvSpPr>
            <p:cNvPr id="5594" name="Google Shape;5594;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7" name="Google Shape;5597;p80"/>
          <p:cNvGrpSpPr/>
          <p:nvPr/>
        </p:nvGrpSpPr>
        <p:grpSpPr>
          <a:xfrm>
            <a:off x="1461983" y="3951798"/>
            <a:ext cx="339253" cy="339253"/>
            <a:chOff x="5651375" y="3806450"/>
            <a:chExt cx="481825" cy="481825"/>
          </a:xfrm>
        </p:grpSpPr>
        <p:sp>
          <p:nvSpPr>
            <p:cNvPr id="5598" name="Google Shape;5598;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2" name="Google Shape;5602;p80"/>
          <p:cNvGrpSpPr/>
          <p:nvPr/>
        </p:nvGrpSpPr>
        <p:grpSpPr>
          <a:xfrm>
            <a:off x="3360663" y="3953787"/>
            <a:ext cx="298503" cy="335275"/>
            <a:chOff x="6264300" y="3809300"/>
            <a:chExt cx="423950" cy="476175"/>
          </a:xfrm>
        </p:grpSpPr>
        <p:sp>
          <p:nvSpPr>
            <p:cNvPr id="5603" name="Google Shape;5603;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80"/>
          <p:cNvGrpSpPr/>
          <p:nvPr/>
        </p:nvGrpSpPr>
        <p:grpSpPr>
          <a:xfrm>
            <a:off x="5039841" y="3538881"/>
            <a:ext cx="340573" cy="339271"/>
            <a:chOff x="898875" y="4399275"/>
            <a:chExt cx="483700" cy="481850"/>
          </a:xfrm>
        </p:grpSpPr>
        <p:sp>
          <p:nvSpPr>
            <p:cNvPr id="5607" name="Google Shape;5607;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80"/>
          <p:cNvGrpSpPr/>
          <p:nvPr/>
        </p:nvGrpSpPr>
        <p:grpSpPr>
          <a:xfrm>
            <a:off x="5473575" y="3554133"/>
            <a:ext cx="339253" cy="308765"/>
            <a:chOff x="1492675" y="4420975"/>
            <a:chExt cx="481825" cy="438525"/>
          </a:xfrm>
        </p:grpSpPr>
        <p:sp>
          <p:nvSpPr>
            <p:cNvPr id="5616" name="Google Shape;5616;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80"/>
          <p:cNvGrpSpPr/>
          <p:nvPr/>
        </p:nvGrpSpPr>
        <p:grpSpPr>
          <a:xfrm>
            <a:off x="5878556" y="3539558"/>
            <a:ext cx="342580" cy="337915"/>
            <a:chOff x="2084100" y="4400250"/>
            <a:chExt cx="486550" cy="479925"/>
          </a:xfrm>
        </p:grpSpPr>
        <p:sp>
          <p:nvSpPr>
            <p:cNvPr id="5622" name="Google Shape;5622;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80"/>
          <p:cNvGrpSpPr/>
          <p:nvPr/>
        </p:nvGrpSpPr>
        <p:grpSpPr>
          <a:xfrm>
            <a:off x="6315036" y="3538907"/>
            <a:ext cx="298169" cy="339218"/>
            <a:chOff x="2707950" y="4399325"/>
            <a:chExt cx="423475" cy="481775"/>
          </a:xfrm>
        </p:grpSpPr>
        <p:sp>
          <p:nvSpPr>
            <p:cNvPr id="5629" name="Google Shape;5629;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1" name="Google Shape;5641;p80"/>
          <p:cNvGrpSpPr/>
          <p:nvPr/>
        </p:nvGrpSpPr>
        <p:grpSpPr>
          <a:xfrm>
            <a:off x="6744555" y="3538881"/>
            <a:ext cx="275057" cy="339271"/>
            <a:chOff x="3330525" y="4399275"/>
            <a:chExt cx="390650" cy="481850"/>
          </a:xfrm>
        </p:grpSpPr>
        <p:sp>
          <p:nvSpPr>
            <p:cNvPr id="5642" name="Google Shape;5642;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9" name="Google Shape;5649;p80"/>
          <p:cNvGrpSpPr/>
          <p:nvPr/>
        </p:nvGrpSpPr>
        <p:grpSpPr>
          <a:xfrm>
            <a:off x="7169084" y="3538890"/>
            <a:ext cx="253265" cy="339253"/>
            <a:chOff x="3938800" y="4399275"/>
            <a:chExt cx="359700" cy="481825"/>
          </a:xfrm>
        </p:grpSpPr>
        <p:sp>
          <p:nvSpPr>
            <p:cNvPr id="5650" name="Google Shape;5650;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80"/>
          <p:cNvGrpSpPr/>
          <p:nvPr/>
        </p:nvGrpSpPr>
        <p:grpSpPr>
          <a:xfrm>
            <a:off x="7639862" y="3538890"/>
            <a:ext cx="159039" cy="339253"/>
            <a:chOff x="4584850" y="4399275"/>
            <a:chExt cx="225875" cy="481825"/>
          </a:xfrm>
        </p:grpSpPr>
        <p:sp>
          <p:nvSpPr>
            <p:cNvPr id="5656" name="Google Shape;5656;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8" name="Google Shape;5658;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9" name="Google Shape;5659;p80"/>
          <p:cNvGrpSpPr/>
          <p:nvPr/>
        </p:nvGrpSpPr>
        <p:grpSpPr>
          <a:xfrm>
            <a:off x="1049680" y="3951795"/>
            <a:ext cx="339253" cy="339253"/>
            <a:chOff x="5642550" y="4399275"/>
            <a:chExt cx="481825" cy="481825"/>
          </a:xfrm>
        </p:grpSpPr>
        <p:sp>
          <p:nvSpPr>
            <p:cNvPr id="5660" name="Google Shape;5660;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80"/>
          <p:cNvGrpSpPr/>
          <p:nvPr/>
        </p:nvGrpSpPr>
        <p:grpSpPr>
          <a:xfrm>
            <a:off x="2859815" y="3963703"/>
            <a:ext cx="363316" cy="315437"/>
            <a:chOff x="6218300" y="4416175"/>
            <a:chExt cx="516000" cy="448000"/>
          </a:xfrm>
        </p:grpSpPr>
        <p:sp>
          <p:nvSpPr>
            <p:cNvPr id="5663" name="Google Shape;5663;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80"/>
          <p:cNvGrpSpPr/>
          <p:nvPr/>
        </p:nvGrpSpPr>
        <p:grpSpPr>
          <a:xfrm>
            <a:off x="5918879" y="3951792"/>
            <a:ext cx="339253" cy="339253"/>
            <a:chOff x="899850" y="4992125"/>
            <a:chExt cx="481825" cy="481825"/>
          </a:xfrm>
        </p:grpSpPr>
        <p:sp>
          <p:nvSpPr>
            <p:cNvPr id="5667" name="Google Shape;5667;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80"/>
          <p:cNvGrpSpPr/>
          <p:nvPr/>
        </p:nvGrpSpPr>
        <p:grpSpPr>
          <a:xfrm>
            <a:off x="5461708" y="3951792"/>
            <a:ext cx="339253" cy="339253"/>
            <a:chOff x="1492675" y="4992125"/>
            <a:chExt cx="481825" cy="481825"/>
          </a:xfrm>
        </p:grpSpPr>
        <p:sp>
          <p:nvSpPr>
            <p:cNvPr id="5671" name="Google Shape;5671;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3" name="Google Shape;5673;p80"/>
          <p:cNvGrpSpPr/>
          <p:nvPr/>
        </p:nvGrpSpPr>
        <p:grpSpPr>
          <a:xfrm>
            <a:off x="5004462" y="3951792"/>
            <a:ext cx="339253" cy="339253"/>
            <a:chOff x="2085525" y="4992125"/>
            <a:chExt cx="481825" cy="481825"/>
          </a:xfrm>
        </p:grpSpPr>
        <p:sp>
          <p:nvSpPr>
            <p:cNvPr id="5674" name="Google Shape;5674;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6" name="Google Shape;5676;p80"/>
          <p:cNvGrpSpPr/>
          <p:nvPr/>
        </p:nvGrpSpPr>
        <p:grpSpPr>
          <a:xfrm>
            <a:off x="6833221" y="3951792"/>
            <a:ext cx="339253" cy="339253"/>
            <a:chOff x="2678350" y="4992125"/>
            <a:chExt cx="481825" cy="481825"/>
          </a:xfrm>
        </p:grpSpPr>
        <p:sp>
          <p:nvSpPr>
            <p:cNvPr id="5677" name="Google Shape;5677;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0" name="Google Shape;5680;p80"/>
          <p:cNvGrpSpPr/>
          <p:nvPr/>
        </p:nvGrpSpPr>
        <p:grpSpPr>
          <a:xfrm>
            <a:off x="4628816" y="3951792"/>
            <a:ext cx="339253" cy="339253"/>
            <a:chOff x="3271200" y="4992125"/>
            <a:chExt cx="481825" cy="481825"/>
          </a:xfrm>
        </p:grpSpPr>
        <p:sp>
          <p:nvSpPr>
            <p:cNvPr id="5681" name="Google Shape;5681;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80"/>
          <p:cNvGrpSpPr/>
          <p:nvPr/>
        </p:nvGrpSpPr>
        <p:grpSpPr>
          <a:xfrm>
            <a:off x="7290263" y="3952822"/>
            <a:ext cx="339411" cy="337193"/>
            <a:chOff x="3863900" y="4993625"/>
            <a:chExt cx="482050" cy="478900"/>
          </a:xfrm>
        </p:grpSpPr>
        <p:sp>
          <p:nvSpPr>
            <p:cNvPr id="5685" name="Google Shape;5685;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9" name="Google Shape;5689;p80"/>
          <p:cNvGrpSpPr/>
          <p:nvPr/>
        </p:nvGrpSpPr>
        <p:grpSpPr>
          <a:xfrm>
            <a:off x="7747437" y="3952822"/>
            <a:ext cx="339411" cy="337193"/>
            <a:chOff x="4456725" y="4993625"/>
            <a:chExt cx="482050" cy="478900"/>
          </a:xfrm>
        </p:grpSpPr>
        <p:sp>
          <p:nvSpPr>
            <p:cNvPr id="5690" name="Google Shape;5690;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80"/>
          <p:cNvGrpSpPr/>
          <p:nvPr/>
        </p:nvGrpSpPr>
        <p:grpSpPr>
          <a:xfrm>
            <a:off x="6376030" y="3952813"/>
            <a:ext cx="339411" cy="337211"/>
            <a:chOff x="5049575" y="4993600"/>
            <a:chExt cx="482050" cy="478925"/>
          </a:xfrm>
        </p:grpSpPr>
        <p:sp>
          <p:nvSpPr>
            <p:cNvPr id="5695" name="Google Shape;5695;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9" name="Google Shape;5699;p8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a:solidFill>
                  <a:srgbClr val="FFFFFF"/>
                </a:solidFill>
              </a:rPr>
              <a:t>You can</a:t>
            </a:r>
            <a:r>
              <a:rPr lang="en-GB" sz="1100">
                <a:solidFill>
                  <a:srgbClr val="435D74"/>
                </a:solidFill>
              </a:rPr>
              <a:t> </a:t>
            </a:r>
            <a:r>
              <a:rPr lang="en-GB" sz="1100">
                <a:solidFill>
                  <a:srgbClr val="869FB2"/>
                </a:solidFill>
              </a:rPr>
              <a:t>resize</a:t>
            </a:r>
            <a:r>
              <a:rPr lang="en-GB" sz="1100">
                <a:solidFill>
                  <a:srgbClr val="435D74"/>
                </a:solidFill>
              </a:rPr>
              <a:t> </a:t>
            </a:r>
            <a:r>
              <a:rPr lang="en-GB"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GB" sz="1100">
                <a:solidFill>
                  <a:srgbClr val="FFFFFF"/>
                </a:solidFill>
              </a:rPr>
              <a:t>You can </a:t>
            </a:r>
            <a:r>
              <a:rPr lang="en-GB" sz="1100">
                <a:solidFill>
                  <a:srgbClr val="869FB2"/>
                </a:solidFill>
              </a:rPr>
              <a:t>change the stroke and fill color</a:t>
            </a:r>
            <a:r>
              <a:rPr lang="en-GB" sz="1100">
                <a:solidFill>
                  <a:srgbClr val="FFFFFF"/>
                </a:solidFill>
              </a:rPr>
              <a:t>; just select the icon and click on the</a:t>
            </a:r>
            <a:r>
              <a:rPr lang="en-GB" sz="1100">
                <a:solidFill>
                  <a:srgbClr val="435D74"/>
                </a:solidFill>
              </a:rPr>
              <a:t> </a:t>
            </a:r>
            <a:r>
              <a:rPr lang="en-GB" sz="1100">
                <a:solidFill>
                  <a:srgbClr val="869FB2"/>
                </a:solidFill>
              </a:rPr>
              <a:t>paint bucket/pen</a:t>
            </a:r>
            <a:r>
              <a:rPr lang="en-GB"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GB" sz="1100">
                <a:solidFill>
                  <a:srgbClr val="FFFFFF"/>
                </a:solidFill>
              </a:rPr>
              <a:t>In Google Slides, you can also use </a:t>
            </a:r>
            <a:r>
              <a:rPr lang="en-GB" sz="1100">
                <a:solidFill>
                  <a:srgbClr val="869FB2"/>
                </a:solidFill>
                <a:uFill>
                  <a:noFill/>
                </a:uFill>
                <a:hlinkClick r:id="rId1"/>
              </a:rPr>
              <a:t>Flaticon’s extension</a:t>
            </a:r>
            <a:r>
              <a:rPr lang="en-GB" sz="1100">
                <a:solidFill>
                  <a:srgbClr val="FFFFFF"/>
                </a:solidFill>
              </a:rPr>
              <a:t>, allowing you to customize and add even more icons.</a:t>
            </a:r>
            <a:br>
              <a:rPr lang="en-GB" sz="1100">
                <a:solidFill>
                  <a:srgbClr val="435D74"/>
                </a:solidFill>
              </a:rPr>
            </a:br>
            <a:endParaRPr sz="1100">
              <a:solidFill>
                <a:srgbClr val="435D74"/>
              </a:solidFill>
            </a:endParaRPr>
          </a:p>
        </p:txBody>
      </p:sp>
      <p:sp>
        <p:nvSpPr>
          <p:cNvPr id="5700" name="Google Shape;570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...and our sets of editable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704" name="Shape 5704"/>
        <p:cNvGrpSpPr/>
        <p:nvPr/>
      </p:nvGrpSpPr>
      <p:grpSpPr>
        <a:xfrm>
          <a:off x="0" y="0"/>
          <a:ext cx="0" cy="0"/>
          <a:chOff x="0" y="0"/>
          <a:chExt cx="0" cy="0"/>
        </a:xfrm>
      </p:grpSpPr>
      <p:grpSp>
        <p:nvGrpSpPr>
          <p:cNvPr id="5705" name="Google Shape;5705;p81"/>
          <p:cNvGrpSpPr/>
          <p:nvPr/>
        </p:nvGrpSpPr>
        <p:grpSpPr>
          <a:xfrm>
            <a:off x="876361" y="1308054"/>
            <a:ext cx="322099" cy="370529"/>
            <a:chOff x="-42971725" y="3217825"/>
            <a:chExt cx="275675" cy="317125"/>
          </a:xfrm>
        </p:grpSpPr>
        <p:sp>
          <p:nvSpPr>
            <p:cNvPr id="5706" name="Google Shape;5706;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9" name="Google Shape;5709;p81"/>
          <p:cNvGrpSpPr/>
          <p:nvPr/>
        </p:nvGrpSpPr>
        <p:grpSpPr>
          <a:xfrm>
            <a:off x="848276" y="1776710"/>
            <a:ext cx="378270" cy="337551"/>
            <a:chOff x="-42996150" y="3612600"/>
            <a:chExt cx="323750" cy="288900"/>
          </a:xfrm>
        </p:grpSpPr>
        <p:sp>
          <p:nvSpPr>
            <p:cNvPr id="5710" name="Google Shape;5710;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3" name="Google Shape;5713;p81"/>
          <p:cNvGrpSpPr/>
          <p:nvPr/>
        </p:nvGrpSpPr>
        <p:grpSpPr>
          <a:xfrm>
            <a:off x="851036" y="2186080"/>
            <a:ext cx="372749" cy="370909"/>
            <a:chOff x="-42994575" y="3950300"/>
            <a:chExt cx="319025" cy="317450"/>
          </a:xfrm>
        </p:grpSpPr>
        <p:sp>
          <p:nvSpPr>
            <p:cNvPr id="5714" name="Google Shape;5714;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7" name="Google Shape;5717;p81"/>
          <p:cNvGrpSpPr/>
          <p:nvPr/>
        </p:nvGrpSpPr>
        <p:grpSpPr>
          <a:xfrm>
            <a:off x="3004431" y="1332912"/>
            <a:ext cx="371785" cy="370879"/>
            <a:chOff x="-41111350" y="3239100"/>
            <a:chExt cx="318200" cy="317425"/>
          </a:xfrm>
        </p:grpSpPr>
        <p:sp>
          <p:nvSpPr>
            <p:cNvPr id="5718" name="Google Shape;5718;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2" name="Google Shape;5722;p81"/>
          <p:cNvGrpSpPr/>
          <p:nvPr/>
        </p:nvGrpSpPr>
        <p:grpSpPr>
          <a:xfrm>
            <a:off x="3000751" y="1768444"/>
            <a:ext cx="379146" cy="370967"/>
            <a:chOff x="-41117650" y="3605525"/>
            <a:chExt cx="324500" cy="317500"/>
          </a:xfrm>
        </p:grpSpPr>
        <p:sp>
          <p:nvSpPr>
            <p:cNvPr id="5723" name="Google Shape;5723;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26" name="Google Shape;5726;p8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27" name="Google Shape;5727;p81"/>
          <p:cNvGrpSpPr/>
          <p:nvPr/>
        </p:nvGrpSpPr>
        <p:grpSpPr>
          <a:xfrm>
            <a:off x="1827005" y="2659967"/>
            <a:ext cx="216271" cy="371814"/>
            <a:chOff x="-39205300" y="3220175"/>
            <a:chExt cx="185100" cy="318225"/>
          </a:xfrm>
        </p:grpSpPr>
        <p:sp>
          <p:nvSpPr>
            <p:cNvPr id="5728" name="Google Shape;5728;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0" name="Google Shape;5730;p81"/>
          <p:cNvGrpSpPr/>
          <p:nvPr/>
        </p:nvGrpSpPr>
        <p:grpSpPr>
          <a:xfrm>
            <a:off x="1792533" y="3120038"/>
            <a:ext cx="300016" cy="369273"/>
            <a:chOff x="-39248625" y="3588600"/>
            <a:chExt cx="256775" cy="316050"/>
          </a:xfrm>
        </p:grpSpPr>
        <p:sp>
          <p:nvSpPr>
            <p:cNvPr id="5731" name="Google Shape;5731;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33" name="Google Shape;5733;p8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8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35" name="Google Shape;5735;p81"/>
          <p:cNvGrpSpPr/>
          <p:nvPr/>
        </p:nvGrpSpPr>
        <p:grpSpPr>
          <a:xfrm>
            <a:off x="1243246" y="1308054"/>
            <a:ext cx="429504" cy="370879"/>
            <a:chOff x="-42651700" y="3217825"/>
            <a:chExt cx="367600" cy="317425"/>
          </a:xfrm>
        </p:grpSpPr>
        <p:sp>
          <p:nvSpPr>
            <p:cNvPr id="5736" name="Google Shape;5736;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81"/>
          <p:cNvGrpSpPr/>
          <p:nvPr/>
        </p:nvGrpSpPr>
        <p:grpSpPr>
          <a:xfrm>
            <a:off x="1278678" y="1747704"/>
            <a:ext cx="358640" cy="363226"/>
            <a:chOff x="-42617300" y="3587775"/>
            <a:chExt cx="306950" cy="310875"/>
          </a:xfrm>
        </p:grpSpPr>
        <p:sp>
          <p:nvSpPr>
            <p:cNvPr id="5741" name="Google Shape;5741;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43" name="Google Shape;5743;p8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44" name="Google Shape;5744;p81"/>
          <p:cNvGrpSpPr/>
          <p:nvPr/>
        </p:nvGrpSpPr>
        <p:grpSpPr>
          <a:xfrm>
            <a:off x="3450506" y="1332445"/>
            <a:ext cx="376926" cy="370324"/>
            <a:chOff x="-40748275" y="3238700"/>
            <a:chExt cx="322600" cy="316950"/>
          </a:xfrm>
        </p:grpSpPr>
        <p:sp>
          <p:nvSpPr>
            <p:cNvPr id="5745" name="Google Shape;5745;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81"/>
          <p:cNvGrpSpPr/>
          <p:nvPr/>
        </p:nvGrpSpPr>
        <p:grpSpPr>
          <a:xfrm>
            <a:off x="3453062" y="1800429"/>
            <a:ext cx="371814" cy="338690"/>
            <a:chOff x="-40745125" y="3632900"/>
            <a:chExt cx="318225" cy="289875"/>
          </a:xfrm>
        </p:grpSpPr>
        <p:sp>
          <p:nvSpPr>
            <p:cNvPr id="5752" name="Google Shape;5752;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9" name="Google Shape;5759;p81"/>
          <p:cNvGrpSpPr/>
          <p:nvPr/>
        </p:nvGrpSpPr>
        <p:grpSpPr>
          <a:xfrm>
            <a:off x="3457209" y="2211639"/>
            <a:ext cx="363518" cy="370178"/>
            <a:chOff x="-40742750" y="3972175"/>
            <a:chExt cx="311125" cy="316825"/>
          </a:xfrm>
        </p:grpSpPr>
        <p:sp>
          <p:nvSpPr>
            <p:cNvPr id="5760" name="Google Shape;5760;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81"/>
          <p:cNvGrpSpPr/>
          <p:nvPr/>
        </p:nvGrpSpPr>
        <p:grpSpPr>
          <a:xfrm>
            <a:off x="2239871" y="2661807"/>
            <a:ext cx="266892" cy="369974"/>
            <a:chOff x="-38860325" y="3221750"/>
            <a:chExt cx="228425" cy="316650"/>
          </a:xfrm>
        </p:grpSpPr>
        <p:sp>
          <p:nvSpPr>
            <p:cNvPr id="5763" name="Google Shape;5763;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7" name="Google Shape;5767;p81"/>
          <p:cNvGrpSpPr/>
          <p:nvPr/>
        </p:nvGrpSpPr>
        <p:grpSpPr>
          <a:xfrm>
            <a:off x="2190678" y="3123864"/>
            <a:ext cx="380081" cy="367111"/>
            <a:chOff x="-38905225" y="3591875"/>
            <a:chExt cx="325300" cy="314200"/>
          </a:xfrm>
        </p:grpSpPr>
        <p:sp>
          <p:nvSpPr>
            <p:cNvPr id="5768" name="Google Shape;5768;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71" name="Google Shape;5771;p8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2" name="Google Shape;5772;p81"/>
          <p:cNvGrpSpPr/>
          <p:nvPr/>
        </p:nvGrpSpPr>
        <p:grpSpPr>
          <a:xfrm>
            <a:off x="3997427" y="3108944"/>
            <a:ext cx="290815" cy="369740"/>
            <a:chOff x="-37370925" y="3579105"/>
            <a:chExt cx="248900" cy="316450"/>
          </a:xfrm>
        </p:grpSpPr>
        <p:sp>
          <p:nvSpPr>
            <p:cNvPr id="5773" name="Google Shape;5773;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75" name="Google Shape;5775;p8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8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7" name="Google Shape;5777;p81"/>
          <p:cNvGrpSpPr/>
          <p:nvPr/>
        </p:nvGrpSpPr>
        <p:grpSpPr>
          <a:xfrm>
            <a:off x="1690803" y="2187015"/>
            <a:ext cx="371814" cy="369974"/>
            <a:chOff x="-42259725" y="3951100"/>
            <a:chExt cx="318225" cy="316650"/>
          </a:xfrm>
        </p:grpSpPr>
        <p:sp>
          <p:nvSpPr>
            <p:cNvPr id="5778" name="Google Shape;5778;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0" name="Google Shape;5780;p81"/>
          <p:cNvGrpSpPr/>
          <p:nvPr/>
        </p:nvGrpSpPr>
        <p:grpSpPr>
          <a:xfrm>
            <a:off x="3889164" y="1366036"/>
            <a:ext cx="370879" cy="337755"/>
            <a:chOff x="-40378075" y="3267450"/>
            <a:chExt cx="317425" cy="289075"/>
          </a:xfrm>
        </p:grpSpPr>
        <p:sp>
          <p:nvSpPr>
            <p:cNvPr id="5781" name="Google Shape;5781;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5" name="Google Shape;5785;p81"/>
          <p:cNvGrpSpPr/>
          <p:nvPr/>
        </p:nvGrpSpPr>
        <p:grpSpPr>
          <a:xfrm>
            <a:off x="3892830" y="1767304"/>
            <a:ext cx="363548" cy="369974"/>
            <a:chOff x="-40372575" y="3604550"/>
            <a:chExt cx="311150" cy="316650"/>
          </a:xfrm>
        </p:grpSpPr>
        <p:sp>
          <p:nvSpPr>
            <p:cNvPr id="5786" name="Google Shape;5786;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89" name="Google Shape;5789;p8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90" name="Google Shape;5790;p81"/>
          <p:cNvGrpSpPr/>
          <p:nvPr/>
        </p:nvGrpSpPr>
        <p:grpSpPr>
          <a:xfrm>
            <a:off x="2616780" y="2659967"/>
            <a:ext cx="399038" cy="372165"/>
            <a:chOff x="-38542250" y="3220175"/>
            <a:chExt cx="341525" cy="318525"/>
          </a:xfrm>
        </p:grpSpPr>
        <p:sp>
          <p:nvSpPr>
            <p:cNvPr id="5791" name="Google Shape;5791;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4" name="Google Shape;5794;p81"/>
          <p:cNvGrpSpPr/>
          <p:nvPr/>
        </p:nvGrpSpPr>
        <p:grpSpPr>
          <a:xfrm>
            <a:off x="2638712" y="3119337"/>
            <a:ext cx="369974" cy="369068"/>
            <a:chOff x="-38537400" y="3588000"/>
            <a:chExt cx="316650" cy="315875"/>
          </a:xfrm>
        </p:grpSpPr>
        <p:sp>
          <p:nvSpPr>
            <p:cNvPr id="5795" name="Google Shape;5795;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9" name="Google Shape;5799;p81"/>
          <p:cNvGrpSpPr/>
          <p:nvPr/>
        </p:nvGrpSpPr>
        <p:grpSpPr>
          <a:xfrm>
            <a:off x="2637792" y="3576866"/>
            <a:ext cx="371814" cy="369974"/>
            <a:chOff x="-38538975" y="3954250"/>
            <a:chExt cx="318225" cy="316650"/>
          </a:xfrm>
        </p:grpSpPr>
        <p:sp>
          <p:nvSpPr>
            <p:cNvPr id="5800" name="Google Shape;5800;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2" name="Google Shape;5802;p81"/>
          <p:cNvGrpSpPr/>
          <p:nvPr/>
        </p:nvGrpSpPr>
        <p:grpSpPr>
          <a:xfrm>
            <a:off x="3955104" y="3571793"/>
            <a:ext cx="375465" cy="371814"/>
            <a:chOff x="-37385100" y="3949908"/>
            <a:chExt cx="321350" cy="318225"/>
          </a:xfrm>
        </p:grpSpPr>
        <p:sp>
          <p:nvSpPr>
            <p:cNvPr id="5803" name="Google Shape;5803;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5" name="Google Shape;5805;p81"/>
          <p:cNvGrpSpPr/>
          <p:nvPr/>
        </p:nvGrpSpPr>
        <p:grpSpPr>
          <a:xfrm>
            <a:off x="2130763" y="1307353"/>
            <a:ext cx="370909" cy="370675"/>
            <a:chOff x="-41895050" y="3217225"/>
            <a:chExt cx="317450" cy="317250"/>
          </a:xfrm>
        </p:grpSpPr>
        <p:sp>
          <p:nvSpPr>
            <p:cNvPr id="5806" name="Google Shape;5806;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1" name="Google Shape;5811;p81"/>
          <p:cNvGrpSpPr/>
          <p:nvPr/>
        </p:nvGrpSpPr>
        <p:grpSpPr>
          <a:xfrm>
            <a:off x="2130310" y="1744287"/>
            <a:ext cx="371814" cy="369974"/>
            <a:chOff x="-41893475" y="3584850"/>
            <a:chExt cx="318225" cy="316650"/>
          </a:xfrm>
        </p:grpSpPr>
        <p:sp>
          <p:nvSpPr>
            <p:cNvPr id="5812" name="Google Shape;5812;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16" name="Google Shape;5816;p8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8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18" name="Google Shape;5818;p81"/>
          <p:cNvGrpSpPr/>
          <p:nvPr/>
        </p:nvGrpSpPr>
        <p:grpSpPr>
          <a:xfrm>
            <a:off x="900338" y="3139579"/>
            <a:ext cx="337522" cy="370909"/>
            <a:chOff x="-39998250" y="3605325"/>
            <a:chExt cx="288875" cy="317450"/>
          </a:xfrm>
        </p:grpSpPr>
        <p:sp>
          <p:nvSpPr>
            <p:cNvPr id="5819" name="Google Shape;5819;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1" name="Google Shape;5821;p81"/>
          <p:cNvGrpSpPr/>
          <p:nvPr/>
        </p:nvGrpSpPr>
        <p:grpSpPr>
          <a:xfrm>
            <a:off x="884112" y="3598043"/>
            <a:ext cx="369974" cy="369945"/>
            <a:chOff x="-40011050" y="3972375"/>
            <a:chExt cx="316650" cy="316625"/>
          </a:xfrm>
        </p:grpSpPr>
        <p:sp>
          <p:nvSpPr>
            <p:cNvPr id="5822" name="Google Shape;5822;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4" name="Google Shape;5824;p81"/>
          <p:cNvGrpSpPr/>
          <p:nvPr/>
        </p:nvGrpSpPr>
        <p:grpSpPr>
          <a:xfrm>
            <a:off x="3116043" y="2662742"/>
            <a:ext cx="266921" cy="369039"/>
            <a:chOff x="-38129425" y="3222550"/>
            <a:chExt cx="228450" cy="315850"/>
          </a:xfrm>
        </p:grpSpPr>
        <p:sp>
          <p:nvSpPr>
            <p:cNvPr id="5825" name="Google Shape;5825;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81"/>
          <p:cNvGrpSpPr/>
          <p:nvPr/>
        </p:nvGrpSpPr>
        <p:grpSpPr>
          <a:xfrm>
            <a:off x="3071012" y="3119337"/>
            <a:ext cx="371785" cy="369974"/>
            <a:chOff x="-38172725" y="3588000"/>
            <a:chExt cx="318200" cy="316650"/>
          </a:xfrm>
        </p:grpSpPr>
        <p:sp>
          <p:nvSpPr>
            <p:cNvPr id="5828" name="Google Shape;5828;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6" name="Google Shape;5836;p81"/>
          <p:cNvGrpSpPr/>
          <p:nvPr/>
        </p:nvGrpSpPr>
        <p:grpSpPr>
          <a:xfrm>
            <a:off x="3146914" y="3577772"/>
            <a:ext cx="219981" cy="369974"/>
            <a:chOff x="-38109725" y="3955025"/>
            <a:chExt cx="188275" cy="316650"/>
          </a:xfrm>
        </p:grpSpPr>
        <p:sp>
          <p:nvSpPr>
            <p:cNvPr id="5837" name="Google Shape;5837;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39" name="Google Shape;5839;p8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0" name="Google Shape;5840;p81"/>
          <p:cNvGrpSpPr/>
          <p:nvPr/>
        </p:nvGrpSpPr>
        <p:grpSpPr>
          <a:xfrm>
            <a:off x="2562313" y="1309193"/>
            <a:ext cx="373654" cy="369068"/>
            <a:chOff x="-41530375" y="3218800"/>
            <a:chExt cx="319800" cy="315875"/>
          </a:xfrm>
        </p:grpSpPr>
        <p:sp>
          <p:nvSpPr>
            <p:cNvPr id="5841" name="Google Shape;5841;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3" name="Google Shape;5843;p81"/>
          <p:cNvGrpSpPr/>
          <p:nvPr/>
        </p:nvGrpSpPr>
        <p:grpSpPr>
          <a:xfrm>
            <a:off x="2564607" y="1824351"/>
            <a:ext cx="369068" cy="289004"/>
            <a:chOff x="-41526450" y="3653375"/>
            <a:chExt cx="315875" cy="247350"/>
          </a:xfrm>
        </p:grpSpPr>
        <p:sp>
          <p:nvSpPr>
            <p:cNvPr id="5844" name="Google Shape;5844;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6" name="Google Shape;5846;p81"/>
          <p:cNvGrpSpPr/>
          <p:nvPr/>
        </p:nvGrpSpPr>
        <p:grpSpPr>
          <a:xfrm>
            <a:off x="2565994" y="2187015"/>
            <a:ext cx="366293" cy="369974"/>
            <a:chOff x="-41526450" y="3951100"/>
            <a:chExt cx="313500" cy="316650"/>
          </a:xfrm>
        </p:grpSpPr>
        <p:sp>
          <p:nvSpPr>
            <p:cNvPr id="5847" name="Google Shape;5847;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0" name="Google Shape;5850;p81"/>
          <p:cNvGrpSpPr/>
          <p:nvPr/>
        </p:nvGrpSpPr>
        <p:grpSpPr>
          <a:xfrm>
            <a:off x="1331249" y="2681144"/>
            <a:ext cx="339595" cy="371814"/>
            <a:chOff x="-39625900" y="3238300"/>
            <a:chExt cx="290650" cy="318225"/>
          </a:xfrm>
        </p:grpSpPr>
        <p:sp>
          <p:nvSpPr>
            <p:cNvPr id="5851" name="Google Shape;5851;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3" name="Google Shape;5853;p8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4" name="Google Shape;5854;p81"/>
          <p:cNvGrpSpPr/>
          <p:nvPr/>
        </p:nvGrpSpPr>
        <p:grpSpPr>
          <a:xfrm>
            <a:off x="1325300" y="3597605"/>
            <a:ext cx="366293" cy="370441"/>
            <a:chOff x="-39647175" y="3972000"/>
            <a:chExt cx="313500" cy="317050"/>
          </a:xfrm>
        </p:grpSpPr>
        <p:sp>
          <p:nvSpPr>
            <p:cNvPr id="5855" name="Google Shape;5855;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8" name="Google Shape;5858;p81"/>
          <p:cNvGrpSpPr/>
          <p:nvPr/>
        </p:nvGrpSpPr>
        <p:grpSpPr>
          <a:xfrm>
            <a:off x="3494427" y="2661603"/>
            <a:ext cx="375495" cy="370879"/>
            <a:chOff x="-37808850" y="3221575"/>
            <a:chExt cx="321375" cy="317425"/>
          </a:xfrm>
        </p:grpSpPr>
        <p:sp>
          <p:nvSpPr>
            <p:cNvPr id="5859" name="Google Shape;5859;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1" name="Google Shape;5861;p81"/>
          <p:cNvGrpSpPr/>
          <p:nvPr/>
        </p:nvGrpSpPr>
        <p:grpSpPr>
          <a:xfrm>
            <a:off x="3503201" y="3183634"/>
            <a:ext cx="372749" cy="241158"/>
            <a:chOff x="-37806500" y="3643030"/>
            <a:chExt cx="319025" cy="206400"/>
          </a:xfrm>
        </p:grpSpPr>
        <p:sp>
          <p:nvSpPr>
            <p:cNvPr id="5862" name="Google Shape;5862;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4" name="Google Shape;5864;p81"/>
          <p:cNvGrpSpPr/>
          <p:nvPr/>
        </p:nvGrpSpPr>
        <p:grpSpPr>
          <a:xfrm>
            <a:off x="3505508" y="3575931"/>
            <a:ext cx="368134" cy="371814"/>
            <a:chOff x="-37804925" y="3953450"/>
            <a:chExt cx="315075" cy="318225"/>
          </a:xfrm>
        </p:grpSpPr>
        <p:sp>
          <p:nvSpPr>
            <p:cNvPr id="5865" name="Google Shape;5865;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68" name="Google Shape;5868;p8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69" name="Google Shape;5869;p81"/>
          <p:cNvGrpSpPr/>
          <p:nvPr/>
        </p:nvGrpSpPr>
        <p:grpSpPr>
          <a:xfrm>
            <a:off x="4860977" y="1328538"/>
            <a:ext cx="355663" cy="308725"/>
            <a:chOff x="-28462125" y="3199700"/>
            <a:chExt cx="298550" cy="259150"/>
          </a:xfrm>
        </p:grpSpPr>
        <p:sp>
          <p:nvSpPr>
            <p:cNvPr id="5870" name="Google Shape;5870;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3" name="Google Shape;5873;p81"/>
          <p:cNvGrpSpPr/>
          <p:nvPr/>
        </p:nvGrpSpPr>
        <p:grpSpPr>
          <a:xfrm>
            <a:off x="4861930" y="1763228"/>
            <a:ext cx="353757" cy="352833"/>
            <a:chOff x="-28461325" y="3545475"/>
            <a:chExt cx="296950" cy="296175"/>
          </a:xfrm>
        </p:grpSpPr>
        <p:sp>
          <p:nvSpPr>
            <p:cNvPr id="5874" name="Google Shape;5874;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0" name="Google Shape;5880;p81"/>
          <p:cNvGrpSpPr/>
          <p:nvPr/>
        </p:nvGrpSpPr>
        <p:grpSpPr>
          <a:xfrm>
            <a:off x="4858162" y="2213272"/>
            <a:ext cx="361292" cy="352803"/>
            <a:chOff x="-28463700" y="3914875"/>
            <a:chExt cx="303275" cy="296150"/>
          </a:xfrm>
        </p:grpSpPr>
        <p:sp>
          <p:nvSpPr>
            <p:cNvPr id="5881" name="Google Shape;5881;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3" name="Google Shape;5883;p81"/>
          <p:cNvGrpSpPr/>
          <p:nvPr/>
        </p:nvGrpSpPr>
        <p:grpSpPr>
          <a:xfrm>
            <a:off x="7092947" y="1369355"/>
            <a:ext cx="351880" cy="227092"/>
            <a:chOff x="-26573400" y="3224125"/>
            <a:chExt cx="295375" cy="190625"/>
          </a:xfrm>
        </p:grpSpPr>
        <p:sp>
          <p:nvSpPr>
            <p:cNvPr id="5884" name="Google Shape;5884;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6" name="Google Shape;5886;p81"/>
          <p:cNvGrpSpPr/>
          <p:nvPr/>
        </p:nvGrpSpPr>
        <p:grpSpPr>
          <a:xfrm>
            <a:off x="7092947" y="1763690"/>
            <a:ext cx="351880" cy="351910"/>
            <a:chOff x="-26573400" y="3546250"/>
            <a:chExt cx="295375" cy="295400"/>
          </a:xfrm>
        </p:grpSpPr>
        <p:sp>
          <p:nvSpPr>
            <p:cNvPr id="5887" name="Google Shape;5887;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2" name="Google Shape;5892;p81"/>
          <p:cNvGrpSpPr/>
          <p:nvPr/>
        </p:nvGrpSpPr>
        <p:grpSpPr>
          <a:xfrm>
            <a:off x="7081228" y="2213599"/>
            <a:ext cx="375319" cy="352148"/>
            <a:chOff x="-26583625" y="3917025"/>
            <a:chExt cx="315050" cy="295600"/>
          </a:xfrm>
        </p:grpSpPr>
        <p:sp>
          <p:nvSpPr>
            <p:cNvPr id="5893" name="Google Shape;5893;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97" name="Google Shape;5897;p8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98" name="Google Shape;5898;p81"/>
          <p:cNvGrpSpPr/>
          <p:nvPr/>
        </p:nvGrpSpPr>
        <p:grpSpPr>
          <a:xfrm>
            <a:off x="5779742" y="3172629"/>
            <a:ext cx="289039" cy="352833"/>
            <a:chOff x="-24694925" y="3518700"/>
            <a:chExt cx="242625" cy="296175"/>
          </a:xfrm>
        </p:grpSpPr>
        <p:sp>
          <p:nvSpPr>
            <p:cNvPr id="5899" name="Google Shape;5899;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3" name="Google Shape;5903;p81"/>
          <p:cNvGrpSpPr/>
          <p:nvPr/>
        </p:nvGrpSpPr>
        <p:grpSpPr>
          <a:xfrm>
            <a:off x="5779280" y="3622657"/>
            <a:ext cx="289962" cy="352833"/>
            <a:chOff x="-24709100" y="3888875"/>
            <a:chExt cx="243400" cy="296175"/>
          </a:xfrm>
        </p:grpSpPr>
        <p:sp>
          <p:nvSpPr>
            <p:cNvPr id="5904" name="Google Shape;5904;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7" name="Google Shape;5907;p81"/>
          <p:cNvGrpSpPr/>
          <p:nvPr/>
        </p:nvGrpSpPr>
        <p:grpSpPr>
          <a:xfrm>
            <a:off x="7979280" y="2695320"/>
            <a:ext cx="356556" cy="349557"/>
            <a:chOff x="-22863675" y="3131775"/>
            <a:chExt cx="299300" cy="293425"/>
          </a:xfrm>
        </p:grpSpPr>
        <p:sp>
          <p:nvSpPr>
            <p:cNvPr id="5908" name="Google Shape;5908;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1" name="Google Shape;5911;p81"/>
          <p:cNvGrpSpPr/>
          <p:nvPr/>
        </p:nvGrpSpPr>
        <p:grpSpPr>
          <a:xfrm>
            <a:off x="5322144" y="1306499"/>
            <a:ext cx="310602" cy="352803"/>
            <a:chOff x="-28069875" y="3175300"/>
            <a:chExt cx="260725" cy="296150"/>
          </a:xfrm>
        </p:grpSpPr>
        <p:sp>
          <p:nvSpPr>
            <p:cNvPr id="5912" name="Google Shape;5912;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21" name="Google Shape;5921;p8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22" name="Google Shape;5922;p81"/>
          <p:cNvGrpSpPr/>
          <p:nvPr/>
        </p:nvGrpSpPr>
        <p:grpSpPr>
          <a:xfrm>
            <a:off x="5363423" y="2213733"/>
            <a:ext cx="228045" cy="351880"/>
            <a:chOff x="-28032075" y="3916450"/>
            <a:chExt cx="191425" cy="295375"/>
          </a:xfrm>
        </p:grpSpPr>
        <p:sp>
          <p:nvSpPr>
            <p:cNvPr id="5923" name="Google Shape;5923;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6" name="Google Shape;5926;p81"/>
          <p:cNvGrpSpPr/>
          <p:nvPr/>
        </p:nvGrpSpPr>
        <p:grpSpPr>
          <a:xfrm>
            <a:off x="7528769" y="1306484"/>
            <a:ext cx="352833" cy="352833"/>
            <a:chOff x="-26201650" y="3176075"/>
            <a:chExt cx="296175" cy="296175"/>
          </a:xfrm>
        </p:grpSpPr>
        <p:sp>
          <p:nvSpPr>
            <p:cNvPr id="5927" name="Google Shape;5927;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9" name="Google Shape;5929;p81"/>
          <p:cNvGrpSpPr/>
          <p:nvPr/>
        </p:nvGrpSpPr>
        <p:grpSpPr>
          <a:xfrm>
            <a:off x="7528293" y="1763705"/>
            <a:ext cx="353786" cy="351880"/>
            <a:chOff x="-26204800" y="3547050"/>
            <a:chExt cx="296975" cy="295375"/>
          </a:xfrm>
        </p:grpSpPr>
        <p:sp>
          <p:nvSpPr>
            <p:cNvPr id="5930" name="Google Shape;5930;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32" name="Google Shape;5932;p8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33" name="Google Shape;5933;p81"/>
          <p:cNvGrpSpPr/>
          <p:nvPr/>
        </p:nvGrpSpPr>
        <p:grpSpPr>
          <a:xfrm>
            <a:off x="6199548" y="2693683"/>
            <a:ext cx="345328" cy="352833"/>
            <a:chOff x="-24353875" y="3147725"/>
            <a:chExt cx="289875" cy="296175"/>
          </a:xfrm>
        </p:grpSpPr>
        <p:sp>
          <p:nvSpPr>
            <p:cNvPr id="5934" name="Google Shape;5934;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6" name="Google Shape;5936;p81"/>
          <p:cNvGrpSpPr/>
          <p:nvPr/>
        </p:nvGrpSpPr>
        <p:grpSpPr>
          <a:xfrm>
            <a:off x="6207530" y="3173090"/>
            <a:ext cx="329365" cy="351910"/>
            <a:chOff x="-24344425" y="3519475"/>
            <a:chExt cx="276475" cy="295400"/>
          </a:xfrm>
        </p:grpSpPr>
        <p:sp>
          <p:nvSpPr>
            <p:cNvPr id="5937" name="Google Shape;5937;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9" name="Google Shape;5939;p81"/>
          <p:cNvGrpSpPr/>
          <p:nvPr/>
        </p:nvGrpSpPr>
        <p:grpSpPr>
          <a:xfrm>
            <a:off x="6197210" y="3625010"/>
            <a:ext cx="350004" cy="348128"/>
            <a:chOff x="-24353075" y="3891250"/>
            <a:chExt cx="293800" cy="292225"/>
          </a:xfrm>
        </p:grpSpPr>
        <p:sp>
          <p:nvSpPr>
            <p:cNvPr id="5940" name="Google Shape;5940;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2" name="Google Shape;5942;p81"/>
          <p:cNvGrpSpPr/>
          <p:nvPr/>
        </p:nvGrpSpPr>
        <p:grpSpPr>
          <a:xfrm>
            <a:off x="7980681" y="3173313"/>
            <a:ext cx="353757" cy="351463"/>
            <a:chOff x="-22845575" y="3504075"/>
            <a:chExt cx="296950" cy="295025"/>
          </a:xfrm>
        </p:grpSpPr>
        <p:sp>
          <p:nvSpPr>
            <p:cNvPr id="5943" name="Google Shape;5943;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5" name="Google Shape;5945;p81"/>
          <p:cNvGrpSpPr/>
          <p:nvPr/>
        </p:nvGrpSpPr>
        <p:grpSpPr>
          <a:xfrm>
            <a:off x="5773862" y="1306961"/>
            <a:ext cx="299344" cy="351880"/>
            <a:chOff x="-27691025" y="3175300"/>
            <a:chExt cx="251275" cy="295375"/>
          </a:xfrm>
        </p:grpSpPr>
        <p:sp>
          <p:nvSpPr>
            <p:cNvPr id="5946" name="Google Shape;5946;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0" name="Google Shape;5950;p81"/>
          <p:cNvGrpSpPr/>
          <p:nvPr/>
        </p:nvGrpSpPr>
        <p:grpSpPr>
          <a:xfrm>
            <a:off x="5746179" y="1825637"/>
            <a:ext cx="354710" cy="228015"/>
            <a:chOff x="-27721750" y="3598250"/>
            <a:chExt cx="297750" cy="191400"/>
          </a:xfrm>
        </p:grpSpPr>
        <p:sp>
          <p:nvSpPr>
            <p:cNvPr id="5951" name="Google Shape;5951;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3" name="Google Shape;5953;p81"/>
          <p:cNvGrpSpPr/>
          <p:nvPr/>
        </p:nvGrpSpPr>
        <p:grpSpPr>
          <a:xfrm>
            <a:off x="5747579" y="2219183"/>
            <a:ext cx="351910" cy="340980"/>
            <a:chOff x="-27719400" y="3925600"/>
            <a:chExt cx="295400" cy="286225"/>
          </a:xfrm>
        </p:grpSpPr>
        <p:sp>
          <p:nvSpPr>
            <p:cNvPr id="5954" name="Google Shape;5954;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6" name="Google Shape;5956;p81"/>
          <p:cNvGrpSpPr/>
          <p:nvPr/>
        </p:nvGrpSpPr>
        <p:grpSpPr>
          <a:xfrm>
            <a:off x="7968851" y="1306023"/>
            <a:ext cx="353757" cy="353757"/>
            <a:chOff x="-25834600" y="3176875"/>
            <a:chExt cx="296950" cy="296950"/>
          </a:xfrm>
        </p:grpSpPr>
        <p:sp>
          <p:nvSpPr>
            <p:cNvPr id="5957" name="Google Shape;5957;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2" name="Google Shape;5962;p81"/>
          <p:cNvGrpSpPr/>
          <p:nvPr/>
        </p:nvGrpSpPr>
        <p:grpSpPr>
          <a:xfrm>
            <a:off x="7968851" y="1774024"/>
            <a:ext cx="353757" cy="331241"/>
            <a:chOff x="-25834600" y="3564375"/>
            <a:chExt cx="296950" cy="278050"/>
          </a:xfrm>
        </p:grpSpPr>
        <p:sp>
          <p:nvSpPr>
            <p:cNvPr id="5963" name="Google Shape;5963;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81"/>
          <p:cNvGrpSpPr/>
          <p:nvPr/>
        </p:nvGrpSpPr>
        <p:grpSpPr>
          <a:xfrm>
            <a:off x="7966974" y="2213376"/>
            <a:ext cx="357509" cy="352595"/>
            <a:chOff x="-25834600" y="3915850"/>
            <a:chExt cx="300100" cy="295975"/>
          </a:xfrm>
        </p:grpSpPr>
        <p:sp>
          <p:nvSpPr>
            <p:cNvPr id="5972" name="Google Shape;5972;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5" name="Google Shape;5975;p81"/>
          <p:cNvGrpSpPr/>
          <p:nvPr/>
        </p:nvGrpSpPr>
        <p:grpSpPr>
          <a:xfrm>
            <a:off x="6702402" y="2694606"/>
            <a:ext cx="228968" cy="350987"/>
            <a:chOff x="-23930925" y="3149300"/>
            <a:chExt cx="192200" cy="294625"/>
          </a:xfrm>
        </p:grpSpPr>
        <p:sp>
          <p:nvSpPr>
            <p:cNvPr id="5976" name="Google Shape;5976;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0" name="Google Shape;5980;p81"/>
          <p:cNvGrpSpPr/>
          <p:nvPr/>
        </p:nvGrpSpPr>
        <p:grpSpPr>
          <a:xfrm>
            <a:off x="6659232" y="3173090"/>
            <a:ext cx="315307" cy="351910"/>
            <a:chOff x="-23962425" y="3519475"/>
            <a:chExt cx="264675" cy="295400"/>
          </a:xfrm>
        </p:grpSpPr>
        <p:sp>
          <p:nvSpPr>
            <p:cNvPr id="5981" name="Google Shape;5981;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83" name="Google Shape;5983;p8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84" name="Google Shape;5984;p81"/>
          <p:cNvGrpSpPr/>
          <p:nvPr/>
        </p:nvGrpSpPr>
        <p:grpSpPr>
          <a:xfrm>
            <a:off x="8037908" y="3623134"/>
            <a:ext cx="239302" cy="351880"/>
            <a:chOff x="-22788075" y="3904625"/>
            <a:chExt cx="200875" cy="295375"/>
          </a:xfrm>
        </p:grpSpPr>
        <p:sp>
          <p:nvSpPr>
            <p:cNvPr id="5985" name="Google Shape;5985;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81"/>
          <p:cNvGrpSpPr/>
          <p:nvPr/>
        </p:nvGrpSpPr>
        <p:grpSpPr>
          <a:xfrm>
            <a:off x="6193206" y="1306499"/>
            <a:ext cx="354710" cy="352803"/>
            <a:chOff x="-27351575" y="3175300"/>
            <a:chExt cx="297750" cy="296150"/>
          </a:xfrm>
        </p:grpSpPr>
        <p:sp>
          <p:nvSpPr>
            <p:cNvPr id="5990" name="Google Shape;5990;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81"/>
          <p:cNvGrpSpPr/>
          <p:nvPr/>
        </p:nvGrpSpPr>
        <p:grpSpPr>
          <a:xfrm>
            <a:off x="6235914" y="1763109"/>
            <a:ext cx="269293" cy="353072"/>
            <a:chOff x="-27313750" y="3545275"/>
            <a:chExt cx="226050" cy="296375"/>
          </a:xfrm>
        </p:grpSpPr>
        <p:sp>
          <p:nvSpPr>
            <p:cNvPr id="5995" name="Google Shape;5995;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8" name="Google Shape;5998;p81"/>
          <p:cNvGrpSpPr/>
          <p:nvPr/>
        </p:nvGrpSpPr>
        <p:grpSpPr>
          <a:xfrm>
            <a:off x="6193206" y="2211380"/>
            <a:ext cx="354710" cy="356586"/>
            <a:chOff x="-27351575" y="3915650"/>
            <a:chExt cx="297750" cy="299325"/>
          </a:xfrm>
        </p:grpSpPr>
        <p:sp>
          <p:nvSpPr>
            <p:cNvPr id="5999" name="Google Shape;5999;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1" name="Google Shape;6001;p81"/>
          <p:cNvGrpSpPr/>
          <p:nvPr/>
        </p:nvGrpSpPr>
        <p:grpSpPr>
          <a:xfrm>
            <a:off x="4880696" y="2693579"/>
            <a:ext cx="319060" cy="353042"/>
            <a:chOff x="-25445525" y="3175900"/>
            <a:chExt cx="267825" cy="296350"/>
          </a:xfrm>
        </p:grpSpPr>
        <p:sp>
          <p:nvSpPr>
            <p:cNvPr id="6002" name="Google Shape;6002;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5" name="Google Shape;6005;p81"/>
          <p:cNvGrpSpPr/>
          <p:nvPr/>
        </p:nvGrpSpPr>
        <p:grpSpPr>
          <a:xfrm>
            <a:off x="4862410" y="3183902"/>
            <a:ext cx="355633" cy="330288"/>
            <a:chOff x="-25465200" y="3565175"/>
            <a:chExt cx="298525" cy="277250"/>
          </a:xfrm>
        </p:grpSpPr>
        <p:sp>
          <p:nvSpPr>
            <p:cNvPr id="6006" name="Google Shape;6006;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81"/>
          <p:cNvGrpSpPr/>
          <p:nvPr/>
        </p:nvGrpSpPr>
        <p:grpSpPr>
          <a:xfrm>
            <a:off x="4861948" y="3623432"/>
            <a:ext cx="356556" cy="351285"/>
            <a:chOff x="-25465200" y="3916150"/>
            <a:chExt cx="299300" cy="294875"/>
          </a:xfrm>
        </p:grpSpPr>
        <p:sp>
          <p:nvSpPr>
            <p:cNvPr id="6009" name="Google Shape;6009;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1" name="Google Shape;6011;p81"/>
          <p:cNvGrpSpPr/>
          <p:nvPr/>
        </p:nvGrpSpPr>
        <p:grpSpPr>
          <a:xfrm>
            <a:off x="7089388" y="2693698"/>
            <a:ext cx="351880" cy="352803"/>
            <a:chOff x="-23615075" y="3148525"/>
            <a:chExt cx="295375" cy="296150"/>
          </a:xfrm>
        </p:grpSpPr>
        <p:sp>
          <p:nvSpPr>
            <p:cNvPr id="6012" name="Google Shape;6012;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6" name="Google Shape;6016;p8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7" name="Google Shape;6017;p81"/>
          <p:cNvGrpSpPr/>
          <p:nvPr/>
        </p:nvGrpSpPr>
        <p:grpSpPr>
          <a:xfrm>
            <a:off x="7088911" y="3632977"/>
            <a:ext cx="352833" cy="332194"/>
            <a:chOff x="-23615075" y="3906200"/>
            <a:chExt cx="296175" cy="278850"/>
          </a:xfrm>
        </p:grpSpPr>
        <p:sp>
          <p:nvSpPr>
            <p:cNvPr id="6018" name="Google Shape;6018;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21" name="Google Shape;6021;p8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2" name="Google Shape;6022;p81"/>
          <p:cNvGrpSpPr/>
          <p:nvPr/>
        </p:nvGrpSpPr>
        <p:grpSpPr>
          <a:xfrm>
            <a:off x="6637880" y="1306618"/>
            <a:ext cx="353757" cy="352565"/>
            <a:chOff x="-26980600" y="3175500"/>
            <a:chExt cx="296950" cy="295950"/>
          </a:xfrm>
        </p:grpSpPr>
        <p:sp>
          <p:nvSpPr>
            <p:cNvPr id="6023" name="Google Shape;6023;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26" name="Google Shape;6026;p8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7" name="Google Shape;6027;p81"/>
          <p:cNvGrpSpPr/>
          <p:nvPr/>
        </p:nvGrpSpPr>
        <p:grpSpPr>
          <a:xfrm>
            <a:off x="6638357" y="2245154"/>
            <a:ext cx="352803" cy="289039"/>
            <a:chOff x="-26981375" y="3951875"/>
            <a:chExt cx="296150" cy="242625"/>
          </a:xfrm>
        </p:grpSpPr>
        <p:sp>
          <p:nvSpPr>
            <p:cNvPr id="6028" name="Google Shape;6028;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31" name="Google Shape;6031;p81"/>
          <p:cNvGrpSpPr/>
          <p:nvPr/>
        </p:nvGrpSpPr>
        <p:grpSpPr>
          <a:xfrm>
            <a:off x="5303399" y="2692745"/>
            <a:ext cx="351910" cy="354710"/>
            <a:chOff x="-25094250" y="3176075"/>
            <a:chExt cx="295400" cy="297750"/>
          </a:xfrm>
        </p:grpSpPr>
        <p:sp>
          <p:nvSpPr>
            <p:cNvPr id="6032" name="Google Shape;6032;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35" name="Google Shape;6035;p81"/>
          <p:cNvGrpSpPr/>
          <p:nvPr/>
        </p:nvGrpSpPr>
        <p:grpSpPr>
          <a:xfrm>
            <a:off x="5303399" y="3173106"/>
            <a:ext cx="351910" cy="351880"/>
            <a:chOff x="-25094250" y="3547050"/>
            <a:chExt cx="295400" cy="295375"/>
          </a:xfrm>
        </p:grpSpPr>
        <p:sp>
          <p:nvSpPr>
            <p:cNvPr id="6036" name="Google Shape;6036;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7" name="Google Shape;6037;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8" name="Google Shape;6038;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9" name="Google Shape;6039;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1" name="Google Shape;6041;p8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42" name="Google Shape;6042;p81"/>
          <p:cNvGrpSpPr/>
          <p:nvPr/>
        </p:nvGrpSpPr>
        <p:grpSpPr>
          <a:xfrm>
            <a:off x="7535476" y="2693698"/>
            <a:ext cx="352803" cy="352803"/>
            <a:chOff x="-23245675" y="3148525"/>
            <a:chExt cx="296150" cy="296150"/>
          </a:xfrm>
        </p:grpSpPr>
        <p:sp>
          <p:nvSpPr>
            <p:cNvPr id="6043" name="Google Shape;6043;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6" name="Google Shape;6046;p8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47" name="Google Shape;6047;p81"/>
          <p:cNvGrpSpPr/>
          <p:nvPr/>
        </p:nvGrpSpPr>
        <p:grpSpPr>
          <a:xfrm>
            <a:off x="7535938" y="3622672"/>
            <a:ext cx="351880" cy="352803"/>
            <a:chOff x="-23244900" y="3888100"/>
            <a:chExt cx="295375" cy="296150"/>
          </a:xfrm>
        </p:grpSpPr>
        <p:sp>
          <p:nvSpPr>
            <p:cNvPr id="6048" name="Google Shape;6048;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0" name="Google Shape;6050;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1" name="Google Shape;6051;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8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8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Educational Icons</a:t>
            </a:r>
            <a:endParaRPr sz="2400">
              <a:solidFill>
                <a:srgbClr val="FFFFFF"/>
              </a:solidFill>
            </a:endParaRPr>
          </a:p>
        </p:txBody>
      </p:sp>
      <p:sp>
        <p:nvSpPr>
          <p:cNvPr id="6061" name="Google Shape;6061;p8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Medical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65" name="Shape 6065"/>
        <p:cNvGrpSpPr/>
        <p:nvPr/>
      </p:nvGrpSpPr>
      <p:grpSpPr>
        <a:xfrm>
          <a:off x="0" y="0"/>
          <a:ext cx="0" cy="0"/>
          <a:chOff x="0" y="0"/>
          <a:chExt cx="0" cy="0"/>
        </a:xfrm>
      </p:grpSpPr>
      <p:sp>
        <p:nvSpPr>
          <p:cNvPr id="6066" name="Google Shape;6066;p8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7" name="Google Shape;6067;p82"/>
          <p:cNvGrpSpPr/>
          <p:nvPr/>
        </p:nvGrpSpPr>
        <p:grpSpPr>
          <a:xfrm>
            <a:off x="850004" y="1823018"/>
            <a:ext cx="367261" cy="367261"/>
            <a:chOff x="-65145700" y="3727425"/>
            <a:chExt cx="317425" cy="317425"/>
          </a:xfrm>
        </p:grpSpPr>
        <p:sp>
          <p:nvSpPr>
            <p:cNvPr id="6068" name="Google Shape;6068;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0" name="Google Shape;6070;p82"/>
          <p:cNvGrpSpPr/>
          <p:nvPr/>
        </p:nvGrpSpPr>
        <p:grpSpPr>
          <a:xfrm>
            <a:off x="853201" y="2251933"/>
            <a:ext cx="360868" cy="367261"/>
            <a:chOff x="-65144125" y="4094450"/>
            <a:chExt cx="311900" cy="317425"/>
          </a:xfrm>
        </p:grpSpPr>
        <p:sp>
          <p:nvSpPr>
            <p:cNvPr id="6071" name="Google Shape;6071;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74" name="Google Shape;6074;p8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75" name="Google Shape;6075;p82"/>
          <p:cNvGrpSpPr/>
          <p:nvPr/>
        </p:nvGrpSpPr>
        <p:grpSpPr>
          <a:xfrm>
            <a:off x="3056770" y="1822628"/>
            <a:ext cx="370645" cy="368042"/>
            <a:chOff x="-63250675" y="3744075"/>
            <a:chExt cx="320350" cy="318100"/>
          </a:xfrm>
        </p:grpSpPr>
        <p:sp>
          <p:nvSpPr>
            <p:cNvPr id="6076" name="Google Shape;6076;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82"/>
          <p:cNvGrpSpPr/>
          <p:nvPr/>
        </p:nvGrpSpPr>
        <p:grpSpPr>
          <a:xfrm>
            <a:off x="3058462" y="2251933"/>
            <a:ext cx="367261" cy="367261"/>
            <a:chOff x="-63250675" y="4110200"/>
            <a:chExt cx="317425" cy="317425"/>
          </a:xfrm>
        </p:grpSpPr>
        <p:sp>
          <p:nvSpPr>
            <p:cNvPr id="6080" name="Google Shape;6080;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8" name="Google Shape;6088;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9" name="Google Shape;6089;p82"/>
          <p:cNvGrpSpPr/>
          <p:nvPr/>
        </p:nvGrpSpPr>
        <p:grpSpPr>
          <a:xfrm>
            <a:off x="1737509" y="2749028"/>
            <a:ext cx="359075" cy="358844"/>
            <a:chOff x="-61351725" y="3372400"/>
            <a:chExt cx="310350" cy="310150"/>
          </a:xfrm>
        </p:grpSpPr>
        <p:sp>
          <p:nvSpPr>
            <p:cNvPr id="6090" name="Google Shape;6090;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3" name="Google Shape;6093;p82"/>
          <p:cNvGrpSpPr/>
          <p:nvPr/>
        </p:nvGrpSpPr>
        <p:grpSpPr>
          <a:xfrm>
            <a:off x="1733864" y="3212084"/>
            <a:ext cx="366364" cy="333534"/>
            <a:chOff x="-61354875" y="3751050"/>
            <a:chExt cx="316650" cy="288275"/>
          </a:xfrm>
        </p:grpSpPr>
        <p:sp>
          <p:nvSpPr>
            <p:cNvPr id="6094" name="Google Shape;6094;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6" name="Google Shape;6096;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7" name="Google Shape;6097;p82"/>
          <p:cNvGrpSpPr/>
          <p:nvPr/>
        </p:nvGrpSpPr>
        <p:grpSpPr>
          <a:xfrm>
            <a:off x="1733864" y="3653724"/>
            <a:ext cx="366364" cy="367290"/>
            <a:chOff x="-61354875" y="4101525"/>
            <a:chExt cx="316650" cy="317450"/>
          </a:xfrm>
        </p:grpSpPr>
        <p:sp>
          <p:nvSpPr>
            <p:cNvPr id="6098" name="Google Shape;6098;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0" name="Google Shape;6100;p82"/>
          <p:cNvGrpSpPr/>
          <p:nvPr/>
        </p:nvGrpSpPr>
        <p:grpSpPr>
          <a:xfrm>
            <a:off x="3950299" y="2745600"/>
            <a:ext cx="368157" cy="365699"/>
            <a:chOff x="-59470075" y="3308975"/>
            <a:chExt cx="318200" cy="316075"/>
          </a:xfrm>
        </p:grpSpPr>
        <p:sp>
          <p:nvSpPr>
            <p:cNvPr id="6101" name="Google Shape;6101;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82"/>
          <p:cNvGrpSpPr/>
          <p:nvPr/>
        </p:nvGrpSpPr>
        <p:grpSpPr>
          <a:xfrm>
            <a:off x="1295729" y="1381305"/>
            <a:ext cx="367261" cy="364686"/>
            <a:chOff x="-64781025" y="3361050"/>
            <a:chExt cx="317425" cy="315200"/>
          </a:xfrm>
        </p:grpSpPr>
        <p:sp>
          <p:nvSpPr>
            <p:cNvPr id="6111" name="Google Shape;6111;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15" name="Google Shape;6115;p8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6" name="Google Shape;6116;p8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8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18" name="Google Shape;6118;p82"/>
          <p:cNvGrpSpPr/>
          <p:nvPr/>
        </p:nvGrpSpPr>
        <p:grpSpPr>
          <a:xfrm>
            <a:off x="3500129" y="1822744"/>
            <a:ext cx="382765" cy="367810"/>
            <a:chOff x="-62890750" y="3747425"/>
            <a:chExt cx="330825" cy="317900"/>
          </a:xfrm>
        </p:grpSpPr>
        <p:sp>
          <p:nvSpPr>
            <p:cNvPr id="6119" name="Google Shape;6119;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8" name="Google Shape;6128;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3" name="Google Shape;6133;p82"/>
          <p:cNvGrpSpPr/>
          <p:nvPr/>
        </p:nvGrpSpPr>
        <p:grpSpPr>
          <a:xfrm>
            <a:off x="3507881" y="2252381"/>
            <a:ext cx="367261" cy="366364"/>
            <a:chOff x="-62884425" y="4111775"/>
            <a:chExt cx="317425" cy="316650"/>
          </a:xfrm>
        </p:grpSpPr>
        <p:sp>
          <p:nvSpPr>
            <p:cNvPr id="6134" name="Google Shape;6134;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5" name="Google Shape;6135;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6" name="Google Shape;6136;p82"/>
          <p:cNvGrpSpPr/>
          <p:nvPr/>
        </p:nvGrpSpPr>
        <p:grpSpPr>
          <a:xfrm>
            <a:off x="2180515" y="2748450"/>
            <a:ext cx="365438" cy="360001"/>
            <a:chOff x="-60991775" y="3376900"/>
            <a:chExt cx="315850" cy="311150"/>
          </a:xfrm>
        </p:grpSpPr>
        <p:sp>
          <p:nvSpPr>
            <p:cNvPr id="6137" name="Google Shape;6137;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0" name="Google Shape;6140;p82"/>
          <p:cNvGrpSpPr/>
          <p:nvPr/>
        </p:nvGrpSpPr>
        <p:grpSpPr>
          <a:xfrm>
            <a:off x="2180052" y="3199314"/>
            <a:ext cx="366364" cy="359075"/>
            <a:chOff x="-60988625" y="3740800"/>
            <a:chExt cx="316650" cy="310350"/>
          </a:xfrm>
        </p:grpSpPr>
        <p:sp>
          <p:nvSpPr>
            <p:cNvPr id="6141" name="Google Shape;6141;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3" name="Google Shape;6143;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4" name="Google Shape;6144;p82"/>
          <p:cNvGrpSpPr/>
          <p:nvPr/>
        </p:nvGrpSpPr>
        <p:grpSpPr>
          <a:xfrm>
            <a:off x="2180052" y="3654765"/>
            <a:ext cx="366364" cy="365207"/>
            <a:chOff x="-60987850" y="4100950"/>
            <a:chExt cx="316650" cy="315650"/>
          </a:xfrm>
        </p:grpSpPr>
        <p:sp>
          <p:nvSpPr>
            <p:cNvPr id="6145" name="Google Shape;6145;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0" name="Google Shape;6150;p82"/>
          <p:cNvGrpSpPr/>
          <p:nvPr/>
        </p:nvGrpSpPr>
        <p:grpSpPr>
          <a:xfrm>
            <a:off x="3949836" y="3200225"/>
            <a:ext cx="369083" cy="357253"/>
            <a:chOff x="-59447250" y="3706150"/>
            <a:chExt cx="319000" cy="308775"/>
          </a:xfrm>
        </p:grpSpPr>
        <p:sp>
          <p:nvSpPr>
            <p:cNvPr id="6151" name="Google Shape;6151;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5" name="Google Shape;6155;p82"/>
          <p:cNvGrpSpPr/>
          <p:nvPr/>
        </p:nvGrpSpPr>
        <p:grpSpPr>
          <a:xfrm>
            <a:off x="1738564" y="1381536"/>
            <a:ext cx="368186" cy="364224"/>
            <a:chOff x="-64406125" y="3362225"/>
            <a:chExt cx="318225" cy="314800"/>
          </a:xfrm>
        </p:grpSpPr>
        <p:sp>
          <p:nvSpPr>
            <p:cNvPr id="6156" name="Google Shape;6156;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58" name="Google Shape;6158;p8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59" name="Google Shape;6159;p82"/>
          <p:cNvGrpSpPr/>
          <p:nvPr/>
        </p:nvGrpSpPr>
        <p:grpSpPr>
          <a:xfrm>
            <a:off x="1739027" y="2252381"/>
            <a:ext cx="367261" cy="366364"/>
            <a:chOff x="-64410850" y="4094450"/>
            <a:chExt cx="317425" cy="316650"/>
          </a:xfrm>
        </p:grpSpPr>
        <p:sp>
          <p:nvSpPr>
            <p:cNvPr id="6160" name="Google Shape;6160;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63" name="Google Shape;6163;p8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64" name="Google Shape;6164;p82"/>
          <p:cNvGrpSpPr/>
          <p:nvPr/>
        </p:nvGrpSpPr>
        <p:grpSpPr>
          <a:xfrm>
            <a:off x="3960575" y="1822454"/>
            <a:ext cx="365467" cy="368389"/>
            <a:chOff x="-62516625" y="3743175"/>
            <a:chExt cx="315875" cy="318400"/>
          </a:xfrm>
        </p:grpSpPr>
        <p:sp>
          <p:nvSpPr>
            <p:cNvPr id="6165" name="Google Shape;6165;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7" name="Google Shape;6167;p82"/>
          <p:cNvGrpSpPr/>
          <p:nvPr/>
        </p:nvGrpSpPr>
        <p:grpSpPr>
          <a:xfrm>
            <a:off x="3967415" y="2272426"/>
            <a:ext cx="351786" cy="326274"/>
            <a:chOff x="-62511900" y="4129100"/>
            <a:chExt cx="304050" cy="282000"/>
          </a:xfrm>
        </p:grpSpPr>
        <p:sp>
          <p:nvSpPr>
            <p:cNvPr id="6168" name="Google Shape;6168;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9" name="Google Shape;6169;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3" name="Google Shape;6173;p82"/>
          <p:cNvGrpSpPr/>
          <p:nvPr/>
        </p:nvGrpSpPr>
        <p:grpSpPr>
          <a:xfrm>
            <a:off x="2645537" y="2744820"/>
            <a:ext cx="310770" cy="367261"/>
            <a:chOff x="-60597975" y="3367475"/>
            <a:chExt cx="268600" cy="317425"/>
          </a:xfrm>
        </p:grpSpPr>
        <p:sp>
          <p:nvSpPr>
            <p:cNvPr id="6174" name="Google Shape;6174;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5" name="Google Shape;6175;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7" name="Google Shape;6177;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8" name="Google Shape;6178;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79" name="Google Shape;6179;p8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0" name="Google Shape;6180;p82"/>
          <p:cNvGrpSpPr/>
          <p:nvPr/>
        </p:nvGrpSpPr>
        <p:grpSpPr>
          <a:xfrm>
            <a:off x="2617740" y="3706136"/>
            <a:ext cx="366364" cy="262465"/>
            <a:chOff x="-60621600" y="4145650"/>
            <a:chExt cx="316650" cy="226850"/>
          </a:xfrm>
        </p:grpSpPr>
        <p:sp>
          <p:nvSpPr>
            <p:cNvPr id="6181" name="Google Shape;6181;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4" name="Google Shape;6184;p82"/>
          <p:cNvGrpSpPr/>
          <p:nvPr/>
        </p:nvGrpSpPr>
        <p:grpSpPr>
          <a:xfrm>
            <a:off x="3954392" y="3654635"/>
            <a:ext cx="359972" cy="365467"/>
            <a:chOff x="-59400775" y="4084200"/>
            <a:chExt cx="311125" cy="315875"/>
          </a:xfrm>
        </p:grpSpPr>
        <p:sp>
          <p:nvSpPr>
            <p:cNvPr id="6185" name="Google Shape;6185;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1" name="Google Shape;6191;p82"/>
          <p:cNvGrpSpPr/>
          <p:nvPr/>
        </p:nvGrpSpPr>
        <p:grpSpPr>
          <a:xfrm>
            <a:off x="2178486" y="1380466"/>
            <a:ext cx="365438" cy="366364"/>
            <a:chOff x="-64044600" y="3360375"/>
            <a:chExt cx="315850" cy="316650"/>
          </a:xfrm>
        </p:grpSpPr>
        <p:sp>
          <p:nvSpPr>
            <p:cNvPr id="6192" name="Google Shape;6192;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5" name="Google Shape;6195;p82"/>
          <p:cNvGrpSpPr/>
          <p:nvPr/>
        </p:nvGrpSpPr>
        <p:grpSpPr>
          <a:xfrm>
            <a:off x="2204909" y="1823018"/>
            <a:ext cx="312592" cy="367261"/>
            <a:chOff x="-64022550" y="3727425"/>
            <a:chExt cx="270175" cy="317425"/>
          </a:xfrm>
        </p:grpSpPr>
        <p:sp>
          <p:nvSpPr>
            <p:cNvPr id="6196" name="Google Shape;6196;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9" name="Google Shape;6199;p82"/>
          <p:cNvGrpSpPr/>
          <p:nvPr/>
        </p:nvGrpSpPr>
        <p:grpSpPr>
          <a:xfrm>
            <a:off x="2229047" y="2251918"/>
            <a:ext cx="264317" cy="367290"/>
            <a:chOff x="-64001300" y="4093650"/>
            <a:chExt cx="228450" cy="317450"/>
          </a:xfrm>
        </p:grpSpPr>
        <p:sp>
          <p:nvSpPr>
            <p:cNvPr id="6200" name="Google Shape;6200;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4" name="Google Shape;6204;p82"/>
          <p:cNvGrpSpPr/>
          <p:nvPr/>
        </p:nvGrpSpPr>
        <p:grpSpPr>
          <a:xfrm>
            <a:off x="848051" y="2745210"/>
            <a:ext cx="359972" cy="366480"/>
            <a:chOff x="-62148800" y="3377700"/>
            <a:chExt cx="311125" cy="316750"/>
          </a:xfrm>
        </p:grpSpPr>
        <p:sp>
          <p:nvSpPr>
            <p:cNvPr id="6205" name="Google Shape;6205;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7" name="Google Shape;6207;p82"/>
          <p:cNvGrpSpPr/>
          <p:nvPr/>
        </p:nvGrpSpPr>
        <p:grpSpPr>
          <a:xfrm>
            <a:off x="843958" y="3195207"/>
            <a:ext cx="368157" cy="367290"/>
            <a:chOff x="-62154300" y="3743950"/>
            <a:chExt cx="318200" cy="317450"/>
          </a:xfrm>
        </p:grpSpPr>
        <p:sp>
          <p:nvSpPr>
            <p:cNvPr id="6208" name="Google Shape;6208;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82"/>
          <p:cNvGrpSpPr/>
          <p:nvPr/>
        </p:nvGrpSpPr>
        <p:grpSpPr>
          <a:xfrm>
            <a:off x="843944" y="3654187"/>
            <a:ext cx="368186" cy="366364"/>
            <a:chOff x="-62151950" y="4111775"/>
            <a:chExt cx="318225" cy="316650"/>
          </a:xfrm>
        </p:grpSpPr>
        <p:sp>
          <p:nvSpPr>
            <p:cNvPr id="6211" name="Google Shape;6211;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5" name="Google Shape;6215;p82"/>
          <p:cNvGrpSpPr/>
          <p:nvPr/>
        </p:nvGrpSpPr>
        <p:grpSpPr>
          <a:xfrm>
            <a:off x="3062568" y="2744733"/>
            <a:ext cx="368157" cy="367434"/>
            <a:chOff x="-60254550" y="3367325"/>
            <a:chExt cx="318200" cy="317575"/>
          </a:xfrm>
        </p:grpSpPr>
        <p:sp>
          <p:nvSpPr>
            <p:cNvPr id="6216" name="Google Shape;6216;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0" name="Google Shape;6220;p82"/>
          <p:cNvGrpSpPr/>
          <p:nvPr/>
        </p:nvGrpSpPr>
        <p:grpSpPr>
          <a:xfrm>
            <a:off x="3063465" y="3195727"/>
            <a:ext cx="366364" cy="366248"/>
            <a:chOff x="-60255350" y="3733825"/>
            <a:chExt cx="316650" cy="316550"/>
          </a:xfrm>
        </p:grpSpPr>
        <p:sp>
          <p:nvSpPr>
            <p:cNvPr id="6221" name="Google Shape;6221;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8" name="Google Shape;6228;p82"/>
          <p:cNvGrpSpPr/>
          <p:nvPr/>
        </p:nvGrpSpPr>
        <p:grpSpPr>
          <a:xfrm>
            <a:off x="3091262" y="3654635"/>
            <a:ext cx="310770" cy="365467"/>
            <a:chOff x="-60232500" y="4101525"/>
            <a:chExt cx="268600" cy="315875"/>
          </a:xfrm>
        </p:grpSpPr>
        <p:sp>
          <p:nvSpPr>
            <p:cNvPr id="6229" name="Google Shape;6229;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31" name="Google Shape;6231;p8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32" name="Google Shape;6232;p82"/>
          <p:cNvGrpSpPr/>
          <p:nvPr/>
        </p:nvGrpSpPr>
        <p:grpSpPr>
          <a:xfrm>
            <a:off x="2624262" y="1380466"/>
            <a:ext cx="368186" cy="366364"/>
            <a:chOff x="-63679950" y="3360375"/>
            <a:chExt cx="318225" cy="316650"/>
          </a:xfrm>
        </p:grpSpPr>
        <p:sp>
          <p:nvSpPr>
            <p:cNvPr id="6233" name="Google Shape;6233;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37" name="Google Shape;6237;p8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38" name="Google Shape;6238;p82"/>
          <p:cNvGrpSpPr/>
          <p:nvPr/>
        </p:nvGrpSpPr>
        <p:grpSpPr>
          <a:xfrm>
            <a:off x="2622889" y="2251803"/>
            <a:ext cx="370934" cy="367521"/>
            <a:chOff x="-63679950" y="4093450"/>
            <a:chExt cx="320600" cy="317650"/>
          </a:xfrm>
        </p:grpSpPr>
        <p:sp>
          <p:nvSpPr>
            <p:cNvPr id="6239" name="Google Shape;6239;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82"/>
          <p:cNvGrpSpPr/>
          <p:nvPr/>
        </p:nvGrpSpPr>
        <p:grpSpPr>
          <a:xfrm>
            <a:off x="1283006" y="2744805"/>
            <a:ext cx="366364" cy="367290"/>
            <a:chOff x="-61784125" y="3377700"/>
            <a:chExt cx="316650" cy="317450"/>
          </a:xfrm>
        </p:grpSpPr>
        <p:sp>
          <p:nvSpPr>
            <p:cNvPr id="6243" name="Google Shape;6243;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0" name="Google Shape;6250;p82"/>
          <p:cNvGrpSpPr/>
          <p:nvPr/>
        </p:nvGrpSpPr>
        <p:grpSpPr>
          <a:xfrm>
            <a:off x="1283006" y="3195207"/>
            <a:ext cx="366364" cy="367290"/>
            <a:chOff x="-61783350" y="3743950"/>
            <a:chExt cx="316650" cy="317450"/>
          </a:xfrm>
        </p:grpSpPr>
        <p:sp>
          <p:nvSpPr>
            <p:cNvPr id="6251" name="Google Shape;6251;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53" name="Google Shape;6253;p8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8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8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56" name="Google Shape;6256;p82"/>
          <p:cNvGrpSpPr/>
          <p:nvPr/>
        </p:nvGrpSpPr>
        <p:grpSpPr>
          <a:xfrm>
            <a:off x="3504430" y="3655040"/>
            <a:ext cx="369112" cy="364657"/>
            <a:chOff x="-59869425" y="4102225"/>
            <a:chExt cx="319025" cy="315175"/>
          </a:xfrm>
        </p:grpSpPr>
        <p:sp>
          <p:nvSpPr>
            <p:cNvPr id="6257" name="Google Shape;6257;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1" name="Google Shape;6261;p82"/>
          <p:cNvGrpSpPr/>
          <p:nvPr/>
        </p:nvGrpSpPr>
        <p:grpSpPr>
          <a:xfrm>
            <a:off x="2623233" y="4123862"/>
            <a:ext cx="366364" cy="365467"/>
            <a:chOff x="-59029025" y="3711650"/>
            <a:chExt cx="316650" cy="315875"/>
          </a:xfrm>
        </p:grpSpPr>
        <p:sp>
          <p:nvSpPr>
            <p:cNvPr id="6262" name="Google Shape;6262;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6" name="Google Shape;6266;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9" name="Google Shape;6269;p82"/>
          <p:cNvGrpSpPr/>
          <p:nvPr/>
        </p:nvGrpSpPr>
        <p:grpSpPr>
          <a:xfrm>
            <a:off x="4859311" y="1379917"/>
            <a:ext cx="351940" cy="348188"/>
            <a:chOff x="581525" y="3254850"/>
            <a:chExt cx="297750" cy="294575"/>
          </a:xfrm>
        </p:grpSpPr>
        <p:sp>
          <p:nvSpPr>
            <p:cNvPr id="6270" name="Google Shape;6270;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3" name="Google Shape;6273;p82"/>
          <p:cNvGrpSpPr/>
          <p:nvPr/>
        </p:nvGrpSpPr>
        <p:grpSpPr>
          <a:xfrm>
            <a:off x="4858380" y="1818853"/>
            <a:ext cx="353802" cy="351497"/>
            <a:chOff x="580725" y="3617925"/>
            <a:chExt cx="299325" cy="297375"/>
          </a:xfrm>
        </p:grpSpPr>
        <p:sp>
          <p:nvSpPr>
            <p:cNvPr id="6274" name="Google Shape;6274;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6" name="Google Shape;6276;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7" name="Google Shape;6277;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82"/>
          <p:cNvGrpSpPr/>
          <p:nvPr/>
        </p:nvGrpSpPr>
        <p:grpSpPr>
          <a:xfrm>
            <a:off x="4860242" y="2266043"/>
            <a:ext cx="350079" cy="350079"/>
            <a:chOff x="583100" y="3982600"/>
            <a:chExt cx="296175" cy="296175"/>
          </a:xfrm>
        </p:grpSpPr>
        <p:sp>
          <p:nvSpPr>
            <p:cNvPr id="6280" name="Google Shape;6280;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2" name="Google Shape;6282;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3" name="Google Shape;6283;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4" name="Google Shape;6284;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87" name="Google Shape;6287;p82"/>
          <p:cNvGrpSpPr/>
          <p:nvPr/>
        </p:nvGrpSpPr>
        <p:grpSpPr>
          <a:xfrm>
            <a:off x="7092856" y="1379667"/>
            <a:ext cx="307231" cy="348690"/>
            <a:chOff x="2423775" y="3226875"/>
            <a:chExt cx="259925" cy="295000"/>
          </a:xfrm>
        </p:grpSpPr>
        <p:sp>
          <p:nvSpPr>
            <p:cNvPr id="6288" name="Google Shape;6288;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82"/>
          <p:cNvGrpSpPr/>
          <p:nvPr/>
        </p:nvGrpSpPr>
        <p:grpSpPr>
          <a:xfrm>
            <a:off x="7070043" y="1820952"/>
            <a:ext cx="352857" cy="347301"/>
            <a:chOff x="2404875" y="3592725"/>
            <a:chExt cx="298525" cy="293825"/>
          </a:xfrm>
        </p:grpSpPr>
        <p:sp>
          <p:nvSpPr>
            <p:cNvPr id="6292" name="Google Shape;6292;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5" name="Google Shape;6295;p82"/>
          <p:cNvGrpSpPr/>
          <p:nvPr/>
        </p:nvGrpSpPr>
        <p:grpSpPr>
          <a:xfrm>
            <a:off x="7070974" y="2266517"/>
            <a:ext cx="350995" cy="349133"/>
            <a:chOff x="2404875" y="3955825"/>
            <a:chExt cx="296950" cy="295375"/>
          </a:xfrm>
        </p:grpSpPr>
        <p:sp>
          <p:nvSpPr>
            <p:cNvPr id="6296" name="Google Shape;6296;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0" name="Google Shape;6300;p82"/>
          <p:cNvGrpSpPr/>
          <p:nvPr/>
        </p:nvGrpSpPr>
        <p:grpSpPr>
          <a:xfrm>
            <a:off x="5764954" y="2730711"/>
            <a:ext cx="349163" cy="350079"/>
            <a:chOff x="4263650" y="3235150"/>
            <a:chExt cx="295400" cy="296175"/>
          </a:xfrm>
        </p:grpSpPr>
        <p:sp>
          <p:nvSpPr>
            <p:cNvPr id="6301" name="Google Shape;6301;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6" name="Google Shape;6306;p82"/>
          <p:cNvGrpSpPr/>
          <p:nvPr/>
        </p:nvGrpSpPr>
        <p:grpSpPr>
          <a:xfrm>
            <a:off x="5762634" y="3189872"/>
            <a:ext cx="353802" cy="327739"/>
            <a:chOff x="4266025" y="3609275"/>
            <a:chExt cx="299325" cy="277275"/>
          </a:xfrm>
        </p:grpSpPr>
        <p:sp>
          <p:nvSpPr>
            <p:cNvPr id="6307" name="Google Shape;6307;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9" name="Google Shape;6309;p82"/>
          <p:cNvGrpSpPr/>
          <p:nvPr/>
        </p:nvGrpSpPr>
        <p:grpSpPr>
          <a:xfrm>
            <a:off x="5763092" y="3655259"/>
            <a:ext cx="352886" cy="349133"/>
            <a:chOff x="4263650" y="3963700"/>
            <a:chExt cx="298550" cy="295375"/>
          </a:xfrm>
        </p:grpSpPr>
        <p:sp>
          <p:nvSpPr>
            <p:cNvPr id="6310" name="Google Shape;6310;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7" name="Google Shape;6317;p82"/>
          <p:cNvGrpSpPr/>
          <p:nvPr/>
        </p:nvGrpSpPr>
        <p:grpSpPr>
          <a:xfrm>
            <a:off x="8041429" y="2730711"/>
            <a:ext cx="226264" cy="350079"/>
            <a:chOff x="6164975" y="3211525"/>
            <a:chExt cx="191425" cy="296175"/>
          </a:xfrm>
        </p:grpSpPr>
        <p:sp>
          <p:nvSpPr>
            <p:cNvPr id="6318" name="Google Shape;6318;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5" name="Google Shape;6325;p82"/>
          <p:cNvGrpSpPr/>
          <p:nvPr/>
        </p:nvGrpSpPr>
        <p:grpSpPr>
          <a:xfrm>
            <a:off x="5303466" y="1378987"/>
            <a:ext cx="352886" cy="350049"/>
            <a:chOff x="946175" y="3253275"/>
            <a:chExt cx="298550" cy="296150"/>
          </a:xfrm>
        </p:grpSpPr>
        <p:sp>
          <p:nvSpPr>
            <p:cNvPr id="6326" name="Google Shape;6326;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1" name="Google Shape;6331;p82"/>
          <p:cNvGrpSpPr/>
          <p:nvPr/>
        </p:nvGrpSpPr>
        <p:grpSpPr>
          <a:xfrm>
            <a:off x="5304397" y="1820951"/>
            <a:ext cx="351024" cy="347301"/>
            <a:chOff x="946175" y="3619500"/>
            <a:chExt cx="296975" cy="293825"/>
          </a:xfrm>
        </p:grpSpPr>
        <p:sp>
          <p:nvSpPr>
            <p:cNvPr id="6332" name="Google Shape;6332;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8" name="Google Shape;6338;p82"/>
          <p:cNvGrpSpPr/>
          <p:nvPr/>
        </p:nvGrpSpPr>
        <p:grpSpPr>
          <a:xfrm>
            <a:off x="5303939" y="2265585"/>
            <a:ext cx="351940" cy="350995"/>
            <a:chOff x="944600" y="3981825"/>
            <a:chExt cx="297750" cy="296950"/>
          </a:xfrm>
        </p:grpSpPr>
        <p:sp>
          <p:nvSpPr>
            <p:cNvPr id="6339" name="Google Shape;6339;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3" name="Google Shape;6343;p82"/>
          <p:cNvGrpSpPr/>
          <p:nvPr/>
        </p:nvGrpSpPr>
        <p:grpSpPr>
          <a:xfrm>
            <a:off x="7520875" y="1379445"/>
            <a:ext cx="350079" cy="349133"/>
            <a:chOff x="2768750" y="3227275"/>
            <a:chExt cx="296175" cy="295375"/>
          </a:xfrm>
        </p:grpSpPr>
        <p:sp>
          <p:nvSpPr>
            <p:cNvPr id="6344" name="Google Shape;6344;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82"/>
          <p:cNvGrpSpPr/>
          <p:nvPr/>
        </p:nvGrpSpPr>
        <p:grpSpPr>
          <a:xfrm>
            <a:off x="7541826" y="1820317"/>
            <a:ext cx="308177" cy="348572"/>
            <a:chOff x="2786075" y="3591800"/>
            <a:chExt cx="260725" cy="294900"/>
          </a:xfrm>
        </p:grpSpPr>
        <p:sp>
          <p:nvSpPr>
            <p:cNvPr id="6353" name="Google Shape;6353;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8" name="Google Shape;6358;p82"/>
          <p:cNvGrpSpPr/>
          <p:nvPr/>
        </p:nvGrpSpPr>
        <p:grpSpPr>
          <a:xfrm>
            <a:off x="7582324" y="2266044"/>
            <a:ext cx="227180" cy="350079"/>
            <a:chOff x="2819150" y="3955025"/>
            <a:chExt cx="192200" cy="296175"/>
          </a:xfrm>
        </p:grpSpPr>
        <p:sp>
          <p:nvSpPr>
            <p:cNvPr id="6359" name="Google Shape;6359;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3" name="Google Shape;6363;p82"/>
          <p:cNvGrpSpPr/>
          <p:nvPr/>
        </p:nvGrpSpPr>
        <p:grpSpPr>
          <a:xfrm>
            <a:off x="6206097" y="2731642"/>
            <a:ext cx="349133" cy="348217"/>
            <a:chOff x="4629125" y="3235150"/>
            <a:chExt cx="295375" cy="294600"/>
          </a:xfrm>
        </p:grpSpPr>
        <p:sp>
          <p:nvSpPr>
            <p:cNvPr id="6364" name="Google Shape;6364;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5" name="Google Shape;6365;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82"/>
          <p:cNvGrpSpPr/>
          <p:nvPr/>
        </p:nvGrpSpPr>
        <p:grpSpPr>
          <a:xfrm>
            <a:off x="6206082" y="3179175"/>
            <a:ext cx="349163" cy="349133"/>
            <a:chOff x="4628325" y="3599825"/>
            <a:chExt cx="295400" cy="295375"/>
          </a:xfrm>
        </p:grpSpPr>
        <p:sp>
          <p:nvSpPr>
            <p:cNvPr id="6370" name="Google Shape;6370;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9" name="Google Shape;6379;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0" name="Google Shape;6380;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2" name="Google Shape;6382;p82"/>
          <p:cNvGrpSpPr/>
          <p:nvPr/>
        </p:nvGrpSpPr>
        <p:grpSpPr>
          <a:xfrm>
            <a:off x="6227033" y="3654786"/>
            <a:ext cx="307261" cy="350079"/>
            <a:chOff x="4645650" y="3962900"/>
            <a:chExt cx="259950" cy="296175"/>
          </a:xfrm>
        </p:grpSpPr>
        <p:sp>
          <p:nvSpPr>
            <p:cNvPr id="6383" name="Google Shape;6383;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9" name="Google Shape;6389;p82"/>
          <p:cNvGrpSpPr/>
          <p:nvPr/>
        </p:nvGrpSpPr>
        <p:grpSpPr>
          <a:xfrm>
            <a:off x="7979994" y="3179648"/>
            <a:ext cx="349133" cy="348188"/>
            <a:chOff x="6143725" y="3582500"/>
            <a:chExt cx="295375" cy="294575"/>
          </a:xfrm>
        </p:grpSpPr>
        <p:sp>
          <p:nvSpPr>
            <p:cNvPr id="6390" name="Google Shape;6390;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1" name="Google Shape;6391;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5" name="Google Shape;6395;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7" name="Google Shape;6397;p82"/>
          <p:cNvGrpSpPr/>
          <p:nvPr/>
        </p:nvGrpSpPr>
        <p:grpSpPr>
          <a:xfrm>
            <a:off x="5748820" y="1378987"/>
            <a:ext cx="350995" cy="350049"/>
            <a:chOff x="1310075" y="3253275"/>
            <a:chExt cx="296950" cy="296150"/>
          </a:xfrm>
        </p:grpSpPr>
        <p:sp>
          <p:nvSpPr>
            <p:cNvPr id="6398" name="Google Shape;6398;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01" name="Google Shape;6401;p8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02" name="Google Shape;6402;p82"/>
          <p:cNvGrpSpPr/>
          <p:nvPr/>
        </p:nvGrpSpPr>
        <p:grpSpPr>
          <a:xfrm>
            <a:off x="5748347" y="2265246"/>
            <a:ext cx="351941" cy="351675"/>
            <a:chOff x="1310075" y="3980250"/>
            <a:chExt cx="297750" cy="297525"/>
          </a:xfrm>
        </p:grpSpPr>
        <p:sp>
          <p:nvSpPr>
            <p:cNvPr id="6403" name="Google Shape;6403;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4" name="Google Shape;6404;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7" name="Google Shape;6407;p82"/>
          <p:cNvGrpSpPr/>
          <p:nvPr/>
        </p:nvGrpSpPr>
        <p:grpSpPr>
          <a:xfrm>
            <a:off x="8013136" y="1379445"/>
            <a:ext cx="266305" cy="349133"/>
            <a:chOff x="3167275" y="3227275"/>
            <a:chExt cx="225300" cy="295375"/>
          </a:xfrm>
        </p:grpSpPr>
        <p:sp>
          <p:nvSpPr>
            <p:cNvPr id="6408" name="Google Shape;6408;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13" name="Google Shape;6413;p8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14" name="Google Shape;6414;p82"/>
          <p:cNvGrpSpPr/>
          <p:nvPr/>
        </p:nvGrpSpPr>
        <p:grpSpPr>
          <a:xfrm>
            <a:off x="7970318" y="2266502"/>
            <a:ext cx="351940" cy="349163"/>
            <a:chOff x="3133425" y="3955025"/>
            <a:chExt cx="297750" cy="295400"/>
          </a:xfrm>
        </p:grpSpPr>
        <p:sp>
          <p:nvSpPr>
            <p:cNvPr id="6415" name="Google Shape;6415;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6" name="Google Shape;6416;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82"/>
          <p:cNvGrpSpPr/>
          <p:nvPr/>
        </p:nvGrpSpPr>
        <p:grpSpPr>
          <a:xfrm>
            <a:off x="6650491" y="2730090"/>
            <a:ext cx="350079" cy="351320"/>
            <a:chOff x="4991425" y="3234750"/>
            <a:chExt cx="296175" cy="297225"/>
          </a:xfrm>
        </p:grpSpPr>
        <p:sp>
          <p:nvSpPr>
            <p:cNvPr id="6419" name="Google Shape;6419;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2" name="Google Shape;6422;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3" name="Google Shape;6423;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82"/>
          <p:cNvGrpSpPr/>
          <p:nvPr/>
        </p:nvGrpSpPr>
        <p:grpSpPr>
          <a:xfrm>
            <a:off x="6650491" y="3199653"/>
            <a:ext cx="350079" cy="308177"/>
            <a:chOff x="4991425" y="3617150"/>
            <a:chExt cx="296175" cy="260725"/>
          </a:xfrm>
        </p:grpSpPr>
        <p:sp>
          <p:nvSpPr>
            <p:cNvPr id="6426" name="Google Shape;6426;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3" name="Google Shape;6433;p82"/>
          <p:cNvGrpSpPr/>
          <p:nvPr/>
        </p:nvGrpSpPr>
        <p:grpSpPr>
          <a:xfrm>
            <a:off x="6727764" y="3655244"/>
            <a:ext cx="195532" cy="349163"/>
            <a:chOff x="5056800" y="3962900"/>
            <a:chExt cx="165425" cy="295400"/>
          </a:xfrm>
        </p:grpSpPr>
        <p:sp>
          <p:nvSpPr>
            <p:cNvPr id="6434" name="Google Shape;6434;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6" name="Google Shape;6436;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7" name="Google Shape;6437;p82"/>
          <p:cNvGrpSpPr/>
          <p:nvPr/>
        </p:nvGrpSpPr>
        <p:grpSpPr>
          <a:xfrm>
            <a:off x="7979062" y="3655260"/>
            <a:ext cx="350995" cy="349133"/>
            <a:chOff x="6168925" y="3936925"/>
            <a:chExt cx="296950" cy="295375"/>
          </a:xfrm>
        </p:grpSpPr>
        <p:sp>
          <p:nvSpPr>
            <p:cNvPr id="6438" name="Google Shape;6438;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82"/>
          <p:cNvGrpSpPr/>
          <p:nvPr/>
        </p:nvGrpSpPr>
        <p:grpSpPr>
          <a:xfrm>
            <a:off x="6192781" y="1372332"/>
            <a:ext cx="348188" cy="349133"/>
            <a:chOff x="1674750" y="3254050"/>
            <a:chExt cx="294575" cy="295375"/>
          </a:xfrm>
        </p:grpSpPr>
        <p:sp>
          <p:nvSpPr>
            <p:cNvPr id="6445" name="Google Shape;6445;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8" name="Google Shape;6448;p82"/>
          <p:cNvGrpSpPr/>
          <p:nvPr/>
        </p:nvGrpSpPr>
        <p:grpSpPr>
          <a:xfrm>
            <a:off x="6207177" y="1820035"/>
            <a:ext cx="319347" cy="349133"/>
            <a:chOff x="1687350" y="3618725"/>
            <a:chExt cx="270175" cy="295375"/>
          </a:xfrm>
        </p:grpSpPr>
        <p:sp>
          <p:nvSpPr>
            <p:cNvPr id="6449" name="Google Shape;6449;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2" name="Google Shape;6452;p82"/>
          <p:cNvGrpSpPr/>
          <p:nvPr/>
        </p:nvGrpSpPr>
        <p:grpSpPr>
          <a:xfrm>
            <a:off x="6190880" y="2266516"/>
            <a:ext cx="351940" cy="349133"/>
            <a:chOff x="1672375" y="3982600"/>
            <a:chExt cx="297750" cy="295375"/>
          </a:xfrm>
        </p:grpSpPr>
        <p:sp>
          <p:nvSpPr>
            <p:cNvPr id="6453" name="Google Shape;6453;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6" name="Google Shape;6456;p82"/>
          <p:cNvGrpSpPr/>
          <p:nvPr/>
        </p:nvGrpSpPr>
        <p:grpSpPr>
          <a:xfrm>
            <a:off x="4882872" y="2730711"/>
            <a:ext cx="350079" cy="350079"/>
            <a:chOff x="3497300" y="3227275"/>
            <a:chExt cx="296175" cy="296175"/>
          </a:xfrm>
        </p:grpSpPr>
        <p:sp>
          <p:nvSpPr>
            <p:cNvPr id="6457" name="Google Shape;6457;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5" name="Google Shape;6465;p82"/>
          <p:cNvGrpSpPr/>
          <p:nvPr/>
        </p:nvGrpSpPr>
        <p:grpSpPr>
          <a:xfrm>
            <a:off x="4883345" y="3180106"/>
            <a:ext cx="349133" cy="347272"/>
            <a:chOff x="3497300" y="3591950"/>
            <a:chExt cx="295375" cy="293800"/>
          </a:xfrm>
        </p:grpSpPr>
        <p:sp>
          <p:nvSpPr>
            <p:cNvPr id="6466" name="Google Shape;6466;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4" name="Google Shape;6474;p82"/>
          <p:cNvGrpSpPr/>
          <p:nvPr/>
        </p:nvGrpSpPr>
        <p:grpSpPr>
          <a:xfrm>
            <a:off x="4883345" y="3655244"/>
            <a:ext cx="349133" cy="349163"/>
            <a:chOff x="3497300" y="3955025"/>
            <a:chExt cx="295375" cy="295400"/>
          </a:xfrm>
        </p:grpSpPr>
        <p:sp>
          <p:nvSpPr>
            <p:cNvPr id="6475" name="Google Shape;6475;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8" name="Google Shape;6478;p82"/>
          <p:cNvGrpSpPr/>
          <p:nvPr/>
        </p:nvGrpSpPr>
        <p:grpSpPr>
          <a:xfrm>
            <a:off x="7107917" y="2731435"/>
            <a:ext cx="327739" cy="348631"/>
            <a:chOff x="5364750" y="3235150"/>
            <a:chExt cx="277275" cy="294950"/>
          </a:xfrm>
        </p:grpSpPr>
        <p:sp>
          <p:nvSpPr>
            <p:cNvPr id="6479" name="Google Shape;6479;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1" name="Google Shape;6481;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2" name="Google Shape;6482;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7" name="Google Shape;6487;p82"/>
          <p:cNvGrpSpPr/>
          <p:nvPr/>
        </p:nvGrpSpPr>
        <p:grpSpPr>
          <a:xfrm>
            <a:off x="7096274" y="3177771"/>
            <a:ext cx="351024" cy="351941"/>
            <a:chOff x="5355300" y="3598250"/>
            <a:chExt cx="296975" cy="297750"/>
          </a:xfrm>
        </p:grpSpPr>
        <p:sp>
          <p:nvSpPr>
            <p:cNvPr id="6488" name="Google Shape;6488;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6" name="Google Shape;6496;p82"/>
          <p:cNvGrpSpPr/>
          <p:nvPr/>
        </p:nvGrpSpPr>
        <p:grpSpPr>
          <a:xfrm>
            <a:off x="7100470" y="3716693"/>
            <a:ext cx="342632" cy="226264"/>
            <a:chOff x="5358450" y="4015675"/>
            <a:chExt cx="289875" cy="191425"/>
          </a:xfrm>
        </p:grpSpPr>
        <p:sp>
          <p:nvSpPr>
            <p:cNvPr id="6497" name="Google Shape;6497;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9" name="Google Shape;6499;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0" name="Google Shape;6500;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1" name="Google Shape;6501;p82"/>
          <p:cNvGrpSpPr/>
          <p:nvPr/>
        </p:nvGrpSpPr>
        <p:grpSpPr>
          <a:xfrm>
            <a:off x="6226953" y="4099224"/>
            <a:ext cx="351024" cy="325464"/>
            <a:chOff x="6543825" y="3202075"/>
            <a:chExt cx="296975" cy="275350"/>
          </a:xfrm>
        </p:grpSpPr>
        <p:sp>
          <p:nvSpPr>
            <p:cNvPr id="6502" name="Google Shape;6502;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8" name="Google Shape;6508;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9" name="Google Shape;6509;p82"/>
          <p:cNvGrpSpPr/>
          <p:nvPr/>
        </p:nvGrpSpPr>
        <p:grpSpPr>
          <a:xfrm>
            <a:off x="6633934" y="1378972"/>
            <a:ext cx="350079" cy="350079"/>
            <a:chOff x="2037825" y="3254050"/>
            <a:chExt cx="296175" cy="296175"/>
          </a:xfrm>
        </p:grpSpPr>
        <p:sp>
          <p:nvSpPr>
            <p:cNvPr id="6510" name="Google Shape;6510;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82"/>
          <p:cNvGrpSpPr/>
          <p:nvPr/>
        </p:nvGrpSpPr>
        <p:grpSpPr>
          <a:xfrm>
            <a:off x="6632072" y="1820139"/>
            <a:ext cx="353802" cy="348926"/>
            <a:chOff x="2034675" y="3617925"/>
            <a:chExt cx="299325" cy="295200"/>
          </a:xfrm>
        </p:grpSpPr>
        <p:sp>
          <p:nvSpPr>
            <p:cNvPr id="6517" name="Google Shape;6517;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2" name="Google Shape;6522;p82"/>
          <p:cNvGrpSpPr/>
          <p:nvPr/>
        </p:nvGrpSpPr>
        <p:grpSpPr>
          <a:xfrm>
            <a:off x="6633934" y="2266516"/>
            <a:ext cx="350079" cy="349133"/>
            <a:chOff x="2037825" y="3981825"/>
            <a:chExt cx="296175" cy="295375"/>
          </a:xfrm>
        </p:grpSpPr>
        <p:sp>
          <p:nvSpPr>
            <p:cNvPr id="6523" name="Google Shape;6523;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6" name="Google Shape;6526;p82"/>
          <p:cNvGrpSpPr/>
          <p:nvPr/>
        </p:nvGrpSpPr>
        <p:grpSpPr>
          <a:xfrm>
            <a:off x="5318952" y="2762832"/>
            <a:ext cx="350079" cy="285837"/>
            <a:chOff x="3860400" y="3254050"/>
            <a:chExt cx="296175" cy="241825"/>
          </a:xfrm>
        </p:grpSpPr>
        <p:sp>
          <p:nvSpPr>
            <p:cNvPr id="6527" name="Google Shape;6527;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3" name="Google Shape;6533;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4" name="Google Shape;6534;p82"/>
          <p:cNvGrpSpPr/>
          <p:nvPr/>
        </p:nvGrpSpPr>
        <p:grpSpPr>
          <a:xfrm>
            <a:off x="5318479" y="3178702"/>
            <a:ext cx="351024" cy="350079"/>
            <a:chOff x="3859600" y="3591950"/>
            <a:chExt cx="296975" cy="296175"/>
          </a:xfrm>
        </p:grpSpPr>
        <p:sp>
          <p:nvSpPr>
            <p:cNvPr id="6535" name="Google Shape;6535;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82"/>
          <p:cNvGrpSpPr/>
          <p:nvPr/>
        </p:nvGrpSpPr>
        <p:grpSpPr>
          <a:xfrm>
            <a:off x="5318952" y="3654786"/>
            <a:ext cx="350079" cy="350079"/>
            <a:chOff x="3860400" y="3955025"/>
            <a:chExt cx="296175" cy="296175"/>
          </a:xfrm>
        </p:grpSpPr>
        <p:sp>
          <p:nvSpPr>
            <p:cNvPr id="6539" name="Google Shape;6539;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4" name="Google Shape;6544;p82"/>
          <p:cNvGrpSpPr/>
          <p:nvPr/>
        </p:nvGrpSpPr>
        <p:grpSpPr>
          <a:xfrm>
            <a:off x="7534167" y="2731184"/>
            <a:ext cx="355664" cy="349133"/>
            <a:chOff x="5716825" y="3235950"/>
            <a:chExt cx="300900" cy="295375"/>
          </a:xfrm>
        </p:grpSpPr>
        <p:sp>
          <p:nvSpPr>
            <p:cNvPr id="6545" name="Google Shape;6545;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9" name="Google Shape;6549;p82"/>
          <p:cNvGrpSpPr/>
          <p:nvPr/>
        </p:nvGrpSpPr>
        <p:grpSpPr>
          <a:xfrm>
            <a:off x="7547199" y="3189872"/>
            <a:ext cx="329601" cy="327739"/>
            <a:chOff x="5727850" y="3609275"/>
            <a:chExt cx="278850" cy="277275"/>
          </a:xfrm>
        </p:grpSpPr>
        <p:sp>
          <p:nvSpPr>
            <p:cNvPr id="6550" name="Google Shape;6550;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3" name="Google Shape;6553;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4" name="Google Shape;6554;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5" name="Google Shape;6555;p82"/>
          <p:cNvGrpSpPr/>
          <p:nvPr/>
        </p:nvGrpSpPr>
        <p:grpSpPr>
          <a:xfrm>
            <a:off x="7558383" y="3655259"/>
            <a:ext cx="307231" cy="349133"/>
            <a:chOff x="5736525" y="3963700"/>
            <a:chExt cx="259925" cy="295375"/>
          </a:xfrm>
        </p:grpSpPr>
        <p:sp>
          <p:nvSpPr>
            <p:cNvPr id="6556" name="Google Shape;6556;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7" name="Google Shape;6557;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3" name="Google Shape;6563;p82"/>
          <p:cNvGrpSpPr/>
          <p:nvPr/>
        </p:nvGrpSpPr>
        <p:grpSpPr>
          <a:xfrm>
            <a:off x="6649963" y="4104585"/>
            <a:ext cx="351024" cy="350079"/>
            <a:chOff x="6553275" y="3604550"/>
            <a:chExt cx="296975" cy="296175"/>
          </a:xfrm>
        </p:grpSpPr>
        <p:sp>
          <p:nvSpPr>
            <p:cNvPr id="6564" name="Google Shape;6564;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7" name="Google Shape;6567;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70" name="Google Shape;6570;p8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Business Icons</a:t>
            </a:r>
            <a:endParaRPr sz="2400">
              <a:solidFill>
                <a:srgbClr val="FFFFFF"/>
              </a:solidFill>
            </a:endParaRPr>
          </a:p>
        </p:txBody>
      </p:sp>
      <p:sp>
        <p:nvSpPr>
          <p:cNvPr id="6571" name="Google Shape;6571;p8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Teamwork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575" name="Shape 6575"/>
        <p:cNvGrpSpPr/>
        <p:nvPr/>
      </p:nvGrpSpPr>
      <p:grpSpPr>
        <a:xfrm>
          <a:off x="0" y="0"/>
          <a:ext cx="0" cy="0"/>
          <a:chOff x="0" y="0"/>
          <a:chExt cx="0" cy="0"/>
        </a:xfrm>
      </p:grpSpPr>
      <p:grpSp>
        <p:nvGrpSpPr>
          <p:cNvPr id="6576" name="Google Shape;6576;p83"/>
          <p:cNvGrpSpPr/>
          <p:nvPr/>
        </p:nvGrpSpPr>
        <p:grpSpPr>
          <a:xfrm>
            <a:off x="877057" y="1380546"/>
            <a:ext cx="294401" cy="353645"/>
            <a:chOff x="-35814600" y="3202075"/>
            <a:chExt cx="242625" cy="291450"/>
          </a:xfrm>
        </p:grpSpPr>
        <p:sp>
          <p:nvSpPr>
            <p:cNvPr id="6577" name="Google Shape;6577;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9" name="Google Shape;6579;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4" name="Google Shape;6584;p83"/>
          <p:cNvGrpSpPr/>
          <p:nvPr/>
        </p:nvGrpSpPr>
        <p:grpSpPr>
          <a:xfrm>
            <a:off x="847435" y="1821466"/>
            <a:ext cx="353645" cy="353888"/>
            <a:chOff x="-35839800" y="3561025"/>
            <a:chExt cx="291450" cy="291650"/>
          </a:xfrm>
        </p:grpSpPr>
        <p:sp>
          <p:nvSpPr>
            <p:cNvPr id="6585" name="Google Shape;6585;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92" name="Google Shape;6592;p8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93" name="Google Shape;6593;p83"/>
          <p:cNvGrpSpPr/>
          <p:nvPr/>
        </p:nvGrpSpPr>
        <p:grpSpPr>
          <a:xfrm>
            <a:off x="3084980" y="1380546"/>
            <a:ext cx="353645" cy="353645"/>
            <a:chOff x="-34003850" y="3227275"/>
            <a:chExt cx="291450" cy="291450"/>
          </a:xfrm>
        </p:grpSpPr>
        <p:sp>
          <p:nvSpPr>
            <p:cNvPr id="6594" name="Google Shape;6594;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9" name="Google Shape;6599;p83"/>
          <p:cNvGrpSpPr/>
          <p:nvPr/>
        </p:nvGrpSpPr>
        <p:grpSpPr>
          <a:xfrm>
            <a:off x="3084510" y="1821238"/>
            <a:ext cx="354586" cy="354343"/>
            <a:chOff x="-34004625" y="3585850"/>
            <a:chExt cx="292225" cy="292025"/>
          </a:xfrm>
        </p:grpSpPr>
        <p:sp>
          <p:nvSpPr>
            <p:cNvPr id="6600" name="Google Shape;6600;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5" name="Google Shape;6605;p83"/>
          <p:cNvGrpSpPr/>
          <p:nvPr/>
        </p:nvGrpSpPr>
        <p:grpSpPr>
          <a:xfrm>
            <a:off x="3084025" y="2256439"/>
            <a:ext cx="355557" cy="354616"/>
            <a:chOff x="-34005425" y="3945575"/>
            <a:chExt cx="293025" cy="292250"/>
          </a:xfrm>
        </p:grpSpPr>
        <p:sp>
          <p:nvSpPr>
            <p:cNvPr id="6606" name="Google Shape;6606;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9" name="Google Shape;6609;p83"/>
          <p:cNvGrpSpPr/>
          <p:nvPr/>
        </p:nvGrpSpPr>
        <p:grpSpPr>
          <a:xfrm>
            <a:off x="1731124" y="2729615"/>
            <a:ext cx="358408" cy="355557"/>
            <a:chOff x="-32174975" y="3192625"/>
            <a:chExt cx="295375" cy="293025"/>
          </a:xfrm>
        </p:grpSpPr>
        <p:sp>
          <p:nvSpPr>
            <p:cNvPr id="6610" name="Google Shape;6610;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14" name="Google Shape;6614;p8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8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616" name="Google Shape;6616;p83"/>
          <p:cNvGrpSpPr/>
          <p:nvPr/>
        </p:nvGrpSpPr>
        <p:grpSpPr>
          <a:xfrm>
            <a:off x="3970274" y="2730570"/>
            <a:ext cx="354586" cy="353645"/>
            <a:chOff x="-30345325" y="3184750"/>
            <a:chExt cx="292225" cy="291450"/>
          </a:xfrm>
        </p:grpSpPr>
        <p:sp>
          <p:nvSpPr>
            <p:cNvPr id="6617" name="Google Shape;6617;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2" name="Google Shape;6622;p83"/>
          <p:cNvGrpSpPr/>
          <p:nvPr/>
        </p:nvGrpSpPr>
        <p:grpSpPr>
          <a:xfrm>
            <a:off x="1295026" y="1380546"/>
            <a:ext cx="353645" cy="353645"/>
            <a:chOff x="-35481425" y="3202075"/>
            <a:chExt cx="291450" cy="291450"/>
          </a:xfrm>
        </p:grpSpPr>
        <p:sp>
          <p:nvSpPr>
            <p:cNvPr id="6623" name="Google Shape;6623;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5" name="Google Shape;6625;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0" name="Google Shape;6630;p83"/>
          <p:cNvGrpSpPr/>
          <p:nvPr/>
        </p:nvGrpSpPr>
        <p:grpSpPr>
          <a:xfrm>
            <a:off x="1294556" y="1822072"/>
            <a:ext cx="354586" cy="352675"/>
            <a:chOff x="-35482200" y="3561225"/>
            <a:chExt cx="292225" cy="290650"/>
          </a:xfrm>
        </p:grpSpPr>
        <p:sp>
          <p:nvSpPr>
            <p:cNvPr id="6631" name="Google Shape;6631;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4" name="Google Shape;6634;p83"/>
          <p:cNvGrpSpPr/>
          <p:nvPr/>
        </p:nvGrpSpPr>
        <p:grpSpPr>
          <a:xfrm>
            <a:off x="1295026" y="2256940"/>
            <a:ext cx="353645" cy="353615"/>
            <a:chOff x="-35481425" y="3919600"/>
            <a:chExt cx="291450" cy="291425"/>
          </a:xfrm>
        </p:grpSpPr>
        <p:sp>
          <p:nvSpPr>
            <p:cNvPr id="6635" name="Google Shape;6635;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6" name="Google Shape;6636;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7" name="Google Shape;6637;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8" name="Google Shape;6638;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0" name="Google Shape;6640;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1" name="Google Shape;6641;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3" name="Google Shape;6643;p83"/>
          <p:cNvGrpSpPr/>
          <p:nvPr/>
        </p:nvGrpSpPr>
        <p:grpSpPr>
          <a:xfrm>
            <a:off x="3530661" y="1381031"/>
            <a:ext cx="357468" cy="352675"/>
            <a:chOff x="-33645475" y="3228075"/>
            <a:chExt cx="294600" cy="290650"/>
          </a:xfrm>
        </p:grpSpPr>
        <p:sp>
          <p:nvSpPr>
            <p:cNvPr id="6644" name="Google Shape;6644;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1" name="Google Shape;6651;p83"/>
          <p:cNvGrpSpPr/>
          <p:nvPr/>
        </p:nvGrpSpPr>
        <p:grpSpPr>
          <a:xfrm>
            <a:off x="3531631" y="1821116"/>
            <a:ext cx="355526" cy="354586"/>
            <a:chOff x="-33646250" y="3586425"/>
            <a:chExt cx="293000" cy="292225"/>
          </a:xfrm>
        </p:grpSpPr>
        <p:sp>
          <p:nvSpPr>
            <p:cNvPr id="6652" name="Google Shape;6652;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4" name="Google Shape;6654;p83"/>
          <p:cNvGrpSpPr/>
          <p:nvPr/>
        </p:nvGrpSpPr>
        <p:grpSpPr>
          <a:xfrm>
            <a:off x="3532101" y="2255969"/>
            <a:ext cx="354586" cy="355557"/>
            <a:chOff x="-33645475" y="3944800"/>
            <a:chExt cx="292225" cy="293025"/>
          </a:xfrm>
        </p:grpSpPr>
        <p:sp>
          <p:nvSpPr>
            <p:cNvPr id="6655" name="Google Shape;6655;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6" name="Google Shape;6656;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5" name="Google Shape;6665;p83"/>
          <p:cNvGrpSpPr/>
          <p:nvPr/>
        </p:nvGrpSpPr>
        <p:grpSpPr>
          <a:xfrm>
            <a:off x="2185320" y="2729706"/>
            <a:ext cx="352675" cy="355375"/>
            <a:chOff x="-31809525" y="3192625"/>
            <a:chExt cx="290650" cy="292875"/>
          </a:xfrm>
        </p:grpSpPr>
        <p:sp>
          <p:nvSpPr>
            <p:cNvPr id="6666" name="Google Shape;6666;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0" name="Google Shape;6670;p83"/>
          <p:cNvGrpSpPr/>
          <p:nvPr/>
        </p:nvGrpSpPr>
        <p:grpSpPr>
          <a:xfrm>
            <a:off x="2184835" y="3200258"/>
            <a:ext cx="353645" cy="355557"/>
            <a:chOff x="-31811100" y="3550975"/>
            <a:chExt cx="291450" cy="293025"/>
          </a:xfrm>
        </p:grpSpPr>
        <p:sp>
          <p:nvSpPr>
            <p:cNvPr id="6671" name="Google Shape;6671;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6" name="Google Shape;6676;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7" name="Google Shape;6677;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8" name="Google Shape;6678;p83"/>
          <p:cNvGrpSpPr/>
          <p:nvPr/>
        </p:nvGrpSpPr>
        <p:grpSpPr>
          <a:xfrm>
            <a:off x="2178631" y="3664562"/>
            <a:ext cx="366052" cy="356831"/>
            <a:chOff x="-31817400" y="3910025"/>
            <a:chExt cx="301675" cy="294075"/>
          </a:xfrm>
        </p:grpSpPr>
        <p:sp>
          <p:nvSpPr>
            <p:cNvPr id="6679" name="Google Shape;6679;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83"/>
          <p:cNvGrpSpPr/>
          <p:nvPr/>
        </p:nvGrpSpPr>
        <p:grpSpPr>
          <a:xfrm>
            <a:off x="3970259" y="3200743"/>
            <a:ext cx="354616" cy="354586"/>
            <a:chOff x="-30354000" y="3569100"/>
            <a:chExt cx="292250" cy="292225"/>
          </a:xfrm>
        </p:grpSpPr>
        <p:sp>
          <p:nvSpPr>
            <p:cNvPr id="6683" name="Google Shape;6683;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9" name="Google Shape;6689;p83"/>
          <p:cNvGrpSpPr/>
          <p:nvPr/>
        </p:nvGrpSpPr>
        <p:grpSpPr>
          <a:xfrm>
            <a:off x="1748837" y="1380546"/>
            <a:ext cx="342148" cy="353645"/>
            <a:chOff x="-35118325" y="3202075"/>
            <a:chExt cx="281975" cy="291450"/>
          </a:xfrm>
        </p:grpSpPr>
        <p:sp>
          <p:nvSpPr>
            <p:cNvPr id="6690" name="Google Shape;6690;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4" name="Google Shape;6694;p83"/>
          <p:cNvGrpSpPr/>
          <p:nvPr/>
        </p:nvGrpSpPr>
        <p:grpSpPr>
          <a:xfrm>
            <a:off x="1742618" y="1821799"/>
            <a:ext cx="354586" cy="353221"/>
            <a:chOff x="-35123050" y="3561225"/>
            <a:chExt cx="292225" cy="291100"/>
          </a:xfrm>
        </p:grpSpPr>
        <p:sp>
          <p:nvSpPr>
            <p:cNvPr id="6695" name="Google Shape;6695;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6" name="Google Shape;6696;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7" name="Google Shape;6697;p83"/>
          <p:cNvGrpSpPr/>
          <p:nvPr/>
        </p:nvGrpSpPr>
        <p:grpSpPr>
          <a:xfrm>
            <a:off x="1784677" y="2256940"/>
            <a:ext cx="270467" cy="353615"/>
            <a:chOff x="-35089175" y="3919600"/>
            <a:chExt cx="222900" cy="291425"/>
          </a:xfrm>
        </p:grpSpPr>
        <p:sp>
          <p:nvSpPr>
            <p:cNvPr id="6698" name="Google Shape;6698;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0" name="Google Shape;6700;p83"/>
          <p:cNvGrpSpPr/>
          <p:nvPr/>
        </p:nvGrpSpPr>
        <p:grpSpPr>
          <a:xfrm>
            <a:off x="3981673" y="1380303"/>
            <a:ext cx="336445" cy="354131"/>
            <a:chOff x="-33277650" y="3226875"/>
            <a:chExt cx="277275" cy="291850"/>
          </a:xfrm>
        </p:grpSpPr>
        <p:sp>
          <p:nvSpPr>
            <p:cNvPr id="6701" name="Google Shape;6701;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8" name="Google Shape;6708;p83"/>
          <p:cNvGrpSpPr/>
          <p:nvPr/>
        </p:nvGrpSpPr>
        <p:grpSpPr>
          <a:xfrm>
            <a:off x="3973073" y="1821587"/>
            <a:ext cx="353645" cy="353645"/>
            <a:chOff x="-33286325" y="3586425"/>
            <a:chExt cx="291450" cy="291450"/>
          </a:xfrm>
        </p:grpSpPr>
        <p:sp>
          <p:nvSpPr>
            <p:cNvPr id="6709" name="Google Shape;6709;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83"/>
          <p:cNvGrpSpPr/>
          <p:nvPr/>
        </p:nvGrpSpPr>
        <p:grpSpPr>
          <a:xfrm>
            <a:off x="3973073" y="2255969"/>
            <a:ext cx="353645" cy="355557"/>
            <a:chOff x="-33286325" y="3944800"/>
            <a:chExt cx="291450" cy="293025"/>
          </a:xfrm>
        </p:grpSpPr>
        <p:sp>
          <p:nvSpPr>
            <p:cNvPr id="6715" name="Google Shape;6715;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9" name="Google Shape;6719;p83"/>
          <p:cNvGrpSpPr/>
          <p:nvPr/>
        </p:nvGrpSpPr>
        <p:grpSpPr>
          <a:xfrm>
            <a:off x="2631470" y="2729129"/>
            <a:ext cx="353645" cy="356527"/>
            <a:chOff x="-31452725" y="3191825"/>
            <a:chExt cx="291450" cy="293825"/>
          </a:xfrm>
        </p:grpSpPr>
        <p:sp>
          <p:nvSpPr>
            <p:cNvPr id="6720" name="Google Shape;6720;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83"/>
          <p:cNvGrpSpPr/>
          <p:nvPr/>
        </p:nvGrpSpPr>
        <p:grpSpPr>
          <a:xfrm>
            <a:off x="2631000" y="3200744"/>
            <a:ext cx="354586" cy="354586"/>
            <a:chOff x="-31452725" y="3551775"/>
            <a:chExt cx="292225" cy="292225"/>
          </a:xfrm>
        </p:grpSpPr>
        <p:sp>
          <p:nvSpPr>
            <p:cNvPr id="6725" name="Google Shape;6725;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8" name="Google Shape;6728;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9" name="Google Shape;6729;p83"/>
          <p:cNvGrpSpPr/>
          <p:nvPr/>
        </p:nvGrpSpPr>
        <p:grpSpPr>
          <a:xfrm>
            <a:off x="2629559" y="3664729"/>
            <a:ext cx="357468" cy="356497"/>
            <a:chOff x="-31455100" y="3909350"/>
            <a:chExt cx="294600" cy="293800"/>
          </a:xfrm>
        </p:grpSpPr>
        <p:sp>
          <p:nvSpPr>
            <p:cNvPr id="6730" name="Google Shape;6730;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2" name="Google Shape;6732;p83"/>
          <p:cNvGrpSpPr/>
          <p:nvPr/>
        </p:nvGrpSpPr>
        <p:grpSpPr>
          <a:xfrm>
            <a:off x="3970744" y="3665684"/>
            <a:ext cx="353645" cy="354586"/>
            <a:chOff x="-30345325" y="3918800"/>
            <a:chExt cx="291450" cy="292225"/>
          </a:xfrm>
        </p:grpSpPr>
        <p:sp>
          <p:nvSpPr>
            <p:cNvPr id="6733" name="Google Shape;6733;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8" name="Google Shape;6738;p83"/>
          <p:cNvGrpSpPr/>
          <p:nvPr/>
        </p:nvGrpSpPr>
        <p:grpSpPr>
          <a:xfrm>
            <a:off x="2200736" y="1380546"/>
            <a:ext cx="332593" cy="353645"/>
            <a:chOff x="-34755225" y="3202075"/>
            <a:chExt cx="274100" cy="291450"/>
          </a:xfrm>
        </p:grpSpPr>
        <p:sp>
          <p:nvSpPr>
            <p:cNvPr id="6739" name="Google Shape;6739;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0" name="Google Shape;6740;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5" name="Google Shape;6745;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6" name="Google Shape;6746;p83"/>
          <p:cNvGrpSpPr/>
          <p:nvPr/>
        </p:nvGrpSpPr>
        <p:grpSpPr>
          <a:xfrm>
            <a:off x="2190209" y="1821587"/>
            <a:ext cx="353645" cy="353645"/>
            <a:chOff x="-34763900" y="3561225"/>
            <a:chExt cx="291450" cy="291450"/>
          </a:xfrm>
        </p:grpSpPr>
        <p:sp>
          <p:nvSpPr>
            <p:cNvPr id="6747" name="Google Shape;6747;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8" name="Google Shape;6748;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9" name="Google Shape;6749;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50" name="Google Shape;6750;p8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51" name="Google Shape;6751;p83"/>
          <p:cNvGrpSpPr/>
          <p:nvPr/>
        </p:nvGrpSpPr>
        <p:grpSpPr>
          <a:xfrm>
            <a:off x="845106" y="2730099"/>
            <a:ext cx="354586" cy="354586"/>
            <a:chOff x="-32927950" y="3227275"/>
            <a:chExt cx="292225" cy="292225"/>
          </a:xfrm>
        </p:grpSpPr>
        <p:sp>
          <p:nvSpPr>
            <p:cNvPr id="6752" name="Google Shape;6752;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4" name="Google Shape;6754;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5" name="Google Shape;6755;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7" name="Google Shape;6757;p83"/>
          <p:cNvGrpSpPr/>
          <p:nvPr/>
        </p:nvGrpSpPr>
        <p:grpSpPr>
          <a:xfrm>
            <a:off x="844621" y="3201213"/>
            <a:ext cx="355557" cy="353645"/>
            <a:chOff x="-32927950" y="3586425"/>
            <a:chExt cx="293025" cy="291450"/>
          </a:xfrm>
        </p:grpSpPr>
        <p:sp>
          <p:nvSpPr>
            <p:cNvPr id="6758" name="Google Shape;6758;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3" name="Google Shape;6763;p83"/>
          <p:cNvGrpSpPr/>
          <p:nvPr/>
        </p:nvGrpSpPr>
        <p:grpSpPr>
          <a:xfrm>
            <a:off x="845106" y="3665198"/>
            <a:ext cx="354586" cy="355557"/>
            <a:chOff x="-32927950" y="3944800"/>
            <a:chExt cx="292225" cy="293025"/>
          </a:xfrm>
        </p:grpSpPr>
        <p:sp>
          <p:nvSpPr>
            <p:cNvPr id="6764" name="Google Shape;6764;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5" name="Google Shape;6765;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3" name="Google Shape;6773;p83"/>
          <p:cNvGrpSpPr/>
          <p:nvPr/>
        </p:nvGrpSpPr>
        <p:grpSpPr>
          <a:xfrm>
            <a:off x="3073898" y="2730449"/>
            <a:ext cx="354586" cy="353888"/>
            <a:chOff x="-31094350" y="3194000"/>
            <a:chExt cx="292225" cy="291650"/>
          </a:xfrm>
        </p:grpSpPr>
        <p:sp>
          <p:nvSpPr>
            <p:cNvPr id="6774" name="Google Shape;6774;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6" name="Google Shape;6776;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7" name="Google Shape;6777;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1" name="Google Shape;6781;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2" name="Google Shape;6782;p83"/>
          <p:cNvGrpSpPr/>
          <p:nvPr/>
        </p:nvGrpSpPr>
        <p:grpSpPr>
          <a:xfrm>
            <a:off x="3074368" y="3200941"/>
            <a:ext cx="353645" cy="354191"/>
            <a:chOff x="-31093575" y="3552550"/>
            <a:chExt cx="291450" cy="291900"/>
          </a:xfrm>
        </p:grpSpPr>
        <p:sp>
          <p:nvSpPr>
            <p:cNvPr id="6783" name="Google Shape;6783;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7" name="Google Shape;6787;p83"/>
          <p:cNvGrpSpPr/>
          <p:nvPr/>
        </p:nvGrpSpPr>
        <p:grpSpPr>
          <a:xfrm>
            <a:off x="3074368" y="3666169"/>
            <a:ext cx="353645" cy="353615"/>
            <a:chOff x="-31093575" y="3911725"/>
            <a:chExt cx="291450" cy="291425"/>
          </a:xfrm>
        </p:grpSpPr>
        <p:sp>
          <p:nvSpPr>
            <p:cNvPr id="6788" name="Google Shape;6788;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0" name="Google Shape;6790;p83"/>
          <p:cNvGrpSpPr/>
          <p:nvPr/>
        </p:nvGrpSpPr>
        <p:grpSpPr>
          <a:xfrm>
            <a:off x="2183798" y="4123136"/>
            <a:ext cx="356497" cy="354586"/>
            <a:chOff x="-29946000" y="3183175"/>
            <a:chExt cx="293800" cy="292225"/>
          </a:xfrm>
        </p:grpSpPr>
        <p:sp>
          <p:nvSpPr>
            <p:cNvPr id="6791" name="Google Shape;6791;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5" name="Google Shape;6795;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6" name="Google Shape;6796;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7" name="Google Shape;6797;p83"/>
          <p:cNvGrpSpPr/>
          <p:nvPr/>
        </p:nvGrpSpPr>
        <p:grpSpPr>
          <a:xfrm>
            <a:off x="2628330" y="1380289"/>
            <a:ext cx="358408" cy="354161"/>
            <a:chOff x="-34408675" y="3202075"/>
            <a:chExt cx="295375" cy="291875"/>
          </a:xfrm>
        </p:grpSpPr>
        <p:sp>
          <p:nvSpPr>
            <p:cNvPr id="6798" name="Google Shape;6798;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2" name="Google Shape;6802;p83"/>
          <p:cNvGrpSpPr/>
          <p:nvPr/>
        </p:nvGrpSpPr>
        <p:grpSpPr>
          <a:xfrm>
            <a:off x="2630241" y="1820283"/>
            <a:ext cx="354586" cy="356254"/>
            <a:chOff x="-34405525" y="3558075"/>
            <a:chExt cx="292225" cy="293600"/>
          </a:xfrm>
        </p:grpSpPr>
        <p:sp>
          <p:nvSpPr>
            <p:cNvPr id="6803" name="Google Shape;6803;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4" name="Google Shape;6804;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5" name="Google Shape;6805;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6" name="Google Shape;6806;p83"/>
          <p:cNvGrpSpPr/>
          <p:nvPr/>
        </p:nvGrpSpPr>
        <p:grpSpPr>
          <a:xfrm>
            <a:off x="2629755" y="2256940"/>
            <a:ext cx="355557" cy="353615"/>
            <a:chOff x="-34406325" y="3919600"/>
            <a:chExt cx="293025" cy="291425"/>
          </a:xfrm>
        </p:grpSpPr>
        <p:sp>
          <p:nvSpPr>
            <p:cNvPr id="6807" name="Google Shape;6807;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1" name="Google Shape;6811;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2" name="Google Shape;6812;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4" name="Google Shape;6814;p83"/>
          <p:cNvGrpSpPr/>
          <p:nvPr/>
        </p:nvGrpSpPr>
        <p:grpSpPr>
          <a:xfrm>
            <a:off x="1293653" y="2736303"/>
            <a:ext cx="353645" cy="342179"/>
            <a:chOff x="-32568800" y="3232000"/>
            <a:chExt cx="291450" cy="282000"/>
          </a:xfrm>
        </p:grpSpPr>
        <p:sp>
          <p:nvSpPr>
            <p:cNvPr id="6815" name="Google Shape;6815;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6" name="Google Shape;6816;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7" name="Google Shape;6817;p83"/>
          <p:cNvGrpSpPr/>
          <p:nvPr/>
        </p:nvGrpSpPr>
        <p:grpSpPr>
          <a:xfrm>
            <a:off x="1293183" y="3201213"/>
            <a:ext cx="354586" cy="353645"/>
            <a:chOff x="-32569575" y="3586425"/>
            <a:chExt cx="292225" cy="291450"/>
          </a:xfrm>
        </p:grpSpPr>
        <p:sp>
          <p:nvSpPr>
            <p:cNvPr id="6818" name="Google Shape;6818;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0" name="Google Shape;6820;p83"/>
          <p:cNvGrpSpPr/>
          <p:nvPr/>
        </p:nvGrpSpPr>
        <p:grpSpPr>
          <a:xfrm>
            <a:off x="1284098" y="3665805"/>
            <a:ext cx="372756" cy="354343"/>
            <a:chOff x="-32576675" y="3944600"/>
            <a:chExt cx="307200" cy="292025"/>
          </a:xfrm>
        </p:grpSpPr>
        <p:sp>
          <p:nvSpPr>
            <p:cNvPr id="6821" name="Google Shape;6821;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3" name="Google Shape;6823;p83"/>
          <p:cNvGrpSpPr/>
          <p:nvPr/>
        </p:nvGrpSpPr>
        <p:grpSpPr>
          <a:xfrm>
            <a:off x="3529065" y="2730100"/>
            <a:ext cx="354586" cy="354586"/>
            <a:chOff x="-30735200" y="3192625"/>
            <a:chExt cx="292225" cy="292225"/>
          </a:xfrm>
        </p:grpSpPr>
        <p:sp>
          <p:nvSpPr>
            <p:cNvPr id="6824" name="Google Shape;6824;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7" name="Google Shape;6827;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8" name="Google Shape;6828;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1" name="Google Shape;6831;p83"/>
          <p:cNvGrpSpPr/>
          <p:nvPr/>
        </p:nvGrpSpPr>
        <p:grpSpPr>
          <a:xfrm>
            <a:off x="3529065" y="3201532"/>
            <a:ext cx="354586" cy="353008"/>
            <a:chOff x="-30735200" y="3552550"/>
            <a:chExt cx="292225" cy="290925"/>
          </a:xfrm>
        </p:grpSpPr>
        <p:sp>
          <p:nvSpPr>
            <p:cNvPr id="6832" name="Google Shape;6832;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83"/>
          <p:cNvGrpSpPr/>
          <p:nvPr/>
        </p:nvGrpSpPr>
        <p:grpSpPr>
          <a:xfrm>
            <a:off x="3529065" y="3666154"/>
            <a:ext cx="354586" cy="353645"/>
            <a:chOff x="-30735200" y="3910925"/>
            <a:chExt cx="292225" cy="291450"/>
          </a:xfrm>
        </p:grpSpPr>
        <p:sp>
          <p:nvSpPr>
            <p:cNvPr id="6835" name="Google Shape;6835;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37" name="Google Shape;6837;p8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38" name="Google Shape;6838;p83"/>
          <p:cNvGrpSpPr/>
          <p:nvPr/>
        </p:nvGrpSpPr>
        <p:grpSpPr>
          <a:xfrm>
            <a:off x="4882910" y="1379021"/>
            <a:ext cx="358971" cy="359224"/>
            <a:chOff x="-57956275" y="3197925"/>
            <a:chExt cx="319000" cy="319225"/>
          </a:xfrm>
        </p:grpSpPr>
        <p:sp>
          <p:nvSpPr>
            <p:cNvPr id="6839" name="Google Shape;6839;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3" name="Google Shape;6843;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6" name="Google Shape;6846;p83"/>
          <p:cNvGrpSpPr/>
          <p:nvPr/>
        </p:nvGrpSpPr>
        <p:grpSpPr>
          <a:xfrm>
            <a:off x="4905064" y="1835446"/>
            <a:ext cx="314662" cy="358971"/>
            <a:chOff x="-57940525" y="3590375"/>
            <a:chExt cx="279625" cy="319000"/>
          </a:xfrm>
        </p:grpSpPr>
        <p:sp>
          <p:nvSpPr>
            <p:cNvPr id="6847" name="Google Shape;6847;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2" name="Google Shape;6852;p83"/>
          <p:cNvGrpSpPr/>
          <p:nvPr/>
        </p:nvGrpSpPr>
        <p:grpSpPr>
          <a:xfrm>
            <a:off x="4875945" y="2276817"/>
            <a:ext cx="358099" cy="358999"/>
            <a:chOff x="-57959425" y="3982600"/>
            <a:chExt cx="318225" cy="319025"/>
          </a:xfrm>
        </p:grpSpPr>
        <p:sp>
          <p:nvSpPr>
            <p:cNvPr id="6853" name="Google Shape;6853;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4" name="Google Shape;6854;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5" name="Google Shape;6855;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7" name="Google Shape;6857;p83"/>
          <p:cNvGrpSpPr/>
          <p:nvPr/>
        </p:nvGrpSpPr>
        <p:grpSpPr>
          <a:xfrm>
            <a:off x="7076112" y="1380146"/>
            <a:ext cx="357226" cy="357226"/>
            <a:chOff x="-55987225" y="3198925"/>
            <a:chExt cx="317450" cy="317450"/>
          </a:xfrm>
        </p:grpSpPr>
        <p:sp>
          <p:nvSpPr>
            <p:cNvPr id="6858" name="Google Shape;6858;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83"/>
          <p:cNvGrpSpPr/>
          <p:nvPr/>
        </p:nvGrpSpPr>
        <p:grpSpPr>
          <a:xfrm>
            <a:off x="7076112" y="1836178"/>
            <a:ext cx="357226" cy="357367"/>
            <a:chOff x="-55987225" y="3591025"/>
            <a:chExt cx="317450" cy="317575"/>
          </a:xfrm>
        </p:grpSpPr>
        <p:sp>
          <p:nvSpPr>
            <p:cNvPr id="6863" name="Google Shape;6863;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8" name="Google Shape;6868;p83"/>
          <p:cNvGrpSpPr/>
          <p:nvPr/>
        </p:nvGrpSpPr>
        <p:grpSpPr>
          <a:xfrm>
            <a:off x="7090027" y="2276817"/>
            <a:ext cx="358999" cy="358999"/>
            <a:chOff x="-55988800" y="3982600"/>
            <a:chExt cx="319025" cy="319025"/>
          </a:xfrm>
        </p:grpSpPr>
        <p:sp>
          <p:nvSpPr>
            <p:cNvPr id="6869" name="Google Shape;6869;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4" name="Google Shape;6874;p83"/>
          <p:cNvGrpSpPr/>
          <p:nvPr/>
        </p:nvGrpSpPr>
        <p:grpSpPr>
          <a:xfrm>
            <a:off x="5748546" y="2734774"/>
            <a:ext cx="356326" cy="358971"/>
            <a:chOff x="-54026025" y="3192625"/>
            <a:chExt cx="316650" cy="319000"/>
          </a:xfrm>
        </p:grpSpPr>
        <p:sp>
          <p:nvSpPr>
            <p:cNvPr id="6875" name="Google Shape;6875;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6" name="Google Shape;6876;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7" name="Google Shape;6877;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2" name="Google Shape;6882;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3" name="Google Shape;6883;p83"/>
          <p:cNvGrpSpPr/>
          <p:nvPr/>
        </p:nvGrpSpPr>
        <p:grpSpPr>
          <a:xfrm>
            <a:off x="5768492" y="3205748"/>
            <a:ext cx="316434" cy="358099"/>
            <a:chOff x="-54007925" y="3584850"/>
            <a:chExt cx="281200" cy="318225"/>
          </a:xfrm>
        </p:grpSpPr>
        <p:sp>
          <p:nvSpPr>
            <p:cNvPr id="6884" name="Google Shape;6884;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8" name="Google Shape;6888;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9" name="Google Shape;6889;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0" name="Google Shape;6890;p83"/>
          <p:cNvGrpSpPr/>
          <p:nvPr/>
        </p:nvGrpSpPr>
        <p:grpSpPr>
          <a:xfrm>
            <a:off x="5768492" y="3667633"/>
            <a:ext cx="316434" cy="358914"/>
            <a:chOff x="-54007925" y="3975575"/>
            <a:chExt cx="281200" cy="318950"/>
          </a:xfrm>
        </p:grpSpPr>
        <p:sp>
          <p:nvSpPr>
            <p:cNvPr id="6891" name="Google Shape;6891;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2" name="Google Shape;6892;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3" name="Google Shape;6893;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83"/>
          <p:cNvGrpSpPr/>
          <p:nvPr/>
        </p:nvGrpSpPr>
        <p:grpSpPr>
          <a:xfrm>
            <a:off x="8003359" y="2752104"/>
            <a:ext cx="274770" cy="358492"/>
            <a:chOff x="-52005775" y="3208025"/>
            <a:chExt cx="244175" cy="318575"/>
          </a:xfrm>
        </p:grpSpPr>
        <p:sp>
          <p:nvSpPr>
            <p:cNvPr id="6896" name="Google Shape;6896;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2" name="Google Shape;6902;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3" name="Google Shape;6903;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6" name="Google Shape;6906;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7" name="Google Shape;6907;p83"/>
          <p:cNvGrpSpPr/>
          <p:nvPr/>
        </p:nvGrpSpPr>
        <p:grpSpPr>
          <a:xfrm>
            <a:off x="5309825" y="1380146"/>
            <a:ext cx="358099" cy="358099"/>
            <a:chOff x="-57568775" y="3198925"/>
            <a:chExt cx="318225" cy="318225"/>
          </a:xfrm>
        </p:grpSpPr>
        <p:sp>
          <p:nvSpPr>
            <p:cNvPr id="6908" name="Google Shape;6908;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1" name="Google Shape;6911;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2" name="Google Shape;6912;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4" name="Google Shape;6914;p83"/>
          <p:cNvGrpSpPr/>
          <p:nvPr/>
        </p:nvGrpSpPr>
        <p:grpSpPr>
          <a:xfrm>
            <a:off x="5331543" y="1835446"/>
            <a:ext cx="314662" cy="358099"/>
            <a:chOff x="-57549075" y="3590375"/>
            <a:chExt cx="279625" cy="318225"/>
          </a:xfrm>
        </p:grpSpPr>
        <p:sp>
          <p:nvSpPr>
            <p:cNvPr id="6915" name="Google Shape;6915;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9" name="Google Shape;6919;p83"/>
          <p:cNvGrpSpPr/>
          <p:nvPr/>
        </p:nvGrpSpPr>
        <p:grpSpPr>
          <a:xfrm>
            <a:off x="5323740" y="2276817"/>
            <a:ext cx="359871" cy="359871"/>
            <a:chOff x="-57570350" y="3982600"/>
            <a:chExt cx="319800" cy="319800"/>
          </a:xfrm>
        </p:grpSpPr>
        <p:sp>
          <p:nvSpPr>
            <p:cNvPr id="6920" name="Google Shape;6920;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2" name="Google Shape;6922;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4" name="Google Shape;6924;p83"/>
          <p:cNvGrpSpPr/>
          <p:nvPr/>
        </p:nvGrpSpPr>
        <p:grpSpPr>
          <a:xfrm>
            <a:off x="7538779" y="1379246"/>
            <a:ext cx="314662" cy="358999"/>
            <a:chOff x="-55576850" y="3198125"/>
            <a:chExt cx="279625" cy="319025"/>
          </a:xfrm>
        </p:grpSpPr>
        <p:sp>
          <p:nvSpPr>
            <p:cNvPr id="6925" name="Google Shape;6925;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83"/>
          <p:cNvGrpSpPr/>
          <p:nvPr/>
        </p:nvGrpSpPr>
        <p:grpSpPr>
          <a:xfrm>
            <a:off x="7516174" y="1835221"/>
            <a:ext cx="359871" cy="358324"/>
            <a:chOff x="-55596550" y="3590175"/>
            <a:chExt cx="319800" cy="318425"/>
          </a:xfrm>
        </p:grpSpPr>
        <p:sp>
          <p:nvSpPr>
            <p:cNvPr id="6930" name="Google Shape;6930;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4" name="Google Shape;6934;p83"/>
          <p:cNvGrpSpPr/>
          <p:nvPr/>
        </p:nvGrpSpPr>
        <p:grpSpPr>
          <a:xfrm>
            <a:off x="7531412" y="2276564"/>
            <a:ext cx="358999" cy="359252"/>
            <a:chOff x="-55595775" y="3982375"/>
            <a:chExt cx="319025" cy="319250"/>
          </a:xfrm>
        </p:grpSpPr>
        <p:sp>
          <p:nvSpPr>
            <p:cNvPr id="6935" name="Google Shape;6935;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1" name="Google Shape;6941;p83"/>
          <p:cNvGrpSpPr/>
          <p:nvPr/>
        </p:nvGrpSpPr>
        <p:grpSpPr>
          <a:xfrm>
            <a:off x="6188595" y="2734774"/>
            <a:ext cx="358999" cy="358099"/>
            <a:chOff x="-53635375" y="3192625"/>
            <a:chExt cx="319025" cy="318225"/>
          </a:xfrm>
        </p:grpSpPr>
        <p:sp>
          <p:nvSpPr>
            <p:cNvPr id="6942" name="Google Shape;6942;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3" name="Google Shape;6943;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4" name="Google Shape;6944;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5" name="Google Shape;6945;p83"/>
          <p:cNvGrpSpPr/>
          <p:nvPr/>
        </p:nvGrpSpPr>
        <p:grpSpPr>
          <a:xfrm>
            <a:off x="6210763" y="3205748"/>
            <a:ext cx="314662" cy="358999"/>
            <a:chOff x="-53615675" y="3584850"/>
            <a:chExt cx="279625" cy="319025"/>
          </a:xfrm>
        </p:grpSpPr>
        <p:sp>
          <p:nvSpPr>
            <p:cNvPr id="6946" name="Google Shape;6946;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8" name="Google Shape;6948;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9" name="Google Shape;6949;p83"/>
          <p:cNvGrpSpPr/>
          <p:nvPr/>
        </p:nvGrpSpPr>
        <p:grpSpPr>
          <a:xfrm>
            <a:off x="6188609" y="3668674"/>
            <a:ext cx="358971" cy="357874"/>
            <a:chOff x="-53634575" y="3976500"/>
            <a:chExt cx="319000" cy="318025"/>
          </a:xfrm>
        </p:grpSpPr>
        <p:sp>
          <p:nvSpPr>
            <p:cNvPr id="6950" name="Google Shape;6950;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2" name="Google Shape;6952;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3" name="Google Shape;6953;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8" name="Google Shape;6958;p83"/>
          <p:cNvGrpSpPr/>
          <p:nvPr/>
        </p:nvGrpSpPr>
        <p:grpSpPr>
          <a:xfrm>
            <a:off x="7983413" y="3211628"/>
            <a:ext cx="314662" cy="358436"/>
            <a:chOff x="-52023900" y="3590075"/>
            <a:chExt cx="279625" cy="318525"/>
          </a:xfrm>
        </p:grpSpPr>
        <p:sp>
          <p:nvSpPr>
            <p:cNvPr id="6959" name="Google Shape;6959;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0" name="Google Shape;6960;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4" name="Google Shape;6964;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6" name="Google Shape;6966;p83"/>
          <p:cNvGrpSpPr/>
          <p:nvPr/>
        </p:nvGrpSpPr>
        <p:grpSpPr>
          <a:xfrm>
            <a:off x="5746654" y="1380146"/>
            <a:ext cx="358971" cy="358971"/>
            <a:chOff x="-57173375" y="3198925"/>
            <a:chExt cx="319000" cy="319000"/>
          </a:xfrm>
        </p:grpSpPr>
        <p:sp>
          <p:nvSpPr>
            <p:cNvPr id="6967" name="Google Shape;6967;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8" name="Google Shape;6968;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9" name="Google Shape;6969;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1" name="Google Shape;6971;p83"/>
          <p:cNvGrpSpPr/>
          <p:nvPr/>
        </p:nvGrpSpPr>
        <p:grpSpPr>
          <a:xfrm>
            <a:off x="5747541" y="1857587"/>
            <a:ext cx="357198" cy="314690"/>
            <a:chOff x="-57176525" y="3610050"/>
            <a:chExt cx="317425" cy="279650"/>
          </a:xfrm>
        </p:grpSpPr>
        <p:sp>
          <p:nvSpPr>
            <p:cNvPr id="6972" name="Google Shape;6972;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5" name="Google Shape;6975;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6" name="Google Shape;6976;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7" name="Google Shape;6977;p83"/>
          <p:cNvGrpSpPr/>
          <p:nvPr/>
        </p:nvGrpSpPr>
        <p:grpSpPr>
          <a:xfrm>
            <a:off x="7957995" y="1380146"/>
            <a:ext cx="358099" cy="356326"/>
            <a:chOff x="-55202750" y="3198925"/>
            <a:chExt cx="318225" cy="316650"/>
          </a:xfrm>
        </p:grpSpPr>
        <p:sp>
          <p:nvSpPr>
            <p:cNvPr id="6978" name="Google Shape;6978;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9" name="Google Shape;6979;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0" name="Google Shape;6980;p83"/>
          <p:cNvGrpSpPr/>
          <p:nvPr/>
        </p:nvGrpSpPr>
        <p:grpSpPr>
          <a:xfrm>
            <a:off x="7968629" y="1835446"/>
            <a:ext cx="336830" cy="358099"/>
            <a:chOff x="-55194875" y="3590375"/>
            <a:chExt cx="299325" cy="318225"/>
          </a:xfrm>
        </p:grpSpPr>
        <p:sp>
          <p:nvSpPr>
            <p:cNvPr id="6981" name="Google Shape;6981;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6" name="Google Shape;6986;p83"/>
          <p:cNvGrpSpPr/>
          <p:nvPr/>
        </p:nvGrpSpPr>
        <p:grpSpPr>
          <a:xfrm>
            <a:off x="7973247" y="2277717"/>
            <a:ext cx="357198" cy="357198"/>
            <a:chOff x="-55203525" y="3983400"/>
            <a:chExt cx="317425" cy="317425"/>
          </a:xfrm>
        </p:grpSpPr>
        <p:sp>
          <p:nvSpPr>
            <p:cNvPr id="6987" name="Google Shape;6987;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8" name="Google Shape;6988;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0" name="Google Shape;6990;p83"/>
          <p:cNvGrpSpPr/>
          <p:nvPr/>
        </p:nvGrpSpPr>
        <p:grpSpPr>
          <a:xfrm>
            <a:off x="6639727" y="2734774"/>
            <a:ext cx="335930" cy="358971"/>
            <a:chOff x="-53232900" y="3192625"/>
            <a:chExt cx="298525" cy="319000"/>
          </a:xfrm>
        </p:grpSpPr>
        <p:sp>
          <p:nvSpPr>
            <p:cNvPr id="6991" name="Google Shape;6991;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4" name="Google Shape;6994;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5" name="Google Shape;6995;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9" name="Google Shape;6999;p83"/>
          <p:cNvGrpSpPr/>
          <p:nvPr/>
        </p:nvGrpSpPr>
        <p:grpSpPr>
          <a:xfrm>
            <a:off x="6629093" y="3205748"/>
            <a:ext cx="357198" cy="356326"/>
            <a:chOff x="-53242350" y="3584850"/>
            <a:chExt cx="317425" cy="316650"/>
          </a:xfrm>
        </p:grpSpPr>
        <p:sp>
          <p:nvSpPr>
            <p:cNvPr id="7000" name="Google Shape;7000;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1" name="Google Shape;7001;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2" name="Google Shape;7002;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83"/>
          <p:cNvGrpSpPr/>
          <p:nvPr/>
        </p:nvGrpSpPr>
        <p:grpSpPr>
          <a:xfrm>
            <a:off x="6650362" y="3668449"/>
            <a:ext cx="314662" cy="358999"/>
            <a:chOff x="-53224225" y="3976300"/>
            <a:chExt cx="279625" cy="319025"/>
          </a:xfrm>
        </p:grpSpPr>
        <p:sp>
          <p:nvSpPr>
            <p:cNvPr id="7006" name="Google Shape;7006;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1" name="Google Shape;7011;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2" name="Google Shape;7012;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3" name="Google Shape;7013;p83"/>
          <p:cNvGrpSpPr/>
          <p:nvPr/>
        </p:nvGrpSpPr>
        <p:grpSpPr>
          <a:xfrm>
            <a:off x="7961258" y="3676129"/>
            <a:ext cx="358971" cy="358408"/>
            <a:chOff x="-52043575" y="3983125"/>
            <a:chExt cx="319000" cy="318500"/>
          </a:xfrm>
        </p:grpSpPr>
        <p:sp>
          <p:nvSpPr>
            <p:cNvPr id="7014" name="Google Shape;7014;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3" name="Google Shape;7023;p83"/>
          <p:cNvGrpSpPr/>
          <p:nvPr/>
        </p:nvGrpSpPr>
        <p:grpSpPr>
          <a:xfrm>
            <a:off x="6215199" y="1380146"/>
            <a:ext cx="314662" cy="358971"/>
            <a:chOff x="-56766175" y="3198925"/>
            <a:chExt cx="279625" cy="319000"/>
          </a:xfrm>
        </p:grpSpPr>
        <p:sp>
          <p:nvSpPr>
            <p:cNvPr id="7024" name="Google Shape;7024;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0" name="Google Shape;7030;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1" name="Google Shape;7031;p83"/>
          <p:cNvGrpSpPr/>
          <p:nvPr/>
        </p:nvGrpSpPr>
        <p:grpSpPr>
          <a:xfrm>
            <a:off x="6214313" y="1835446"/>
            <a:ext cx="316434" cy="358099"/>
            <a:chOff x="-56766175" y="3590375"/>
            <a:chExt cx="281200" cy="318225"/>
          </a:xfrm>
        </p:grpSpPr>
        <p:sp>
          <p:nvSpPr>
            <p:cNvPr id="7032" name="Google Shape;7032;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6" name="Google Shape;7036;p83"/>
          <p:cNvGrpSpPr/>
          <p:nvPr/>
        </p:nvGrpSpPr>
        <p:grpSpPr>
          <a:xfrm>
            <a:off x="6251269" y="2276817"/>
            <a:ext cx="272126" cy="358099"/>
            <a:chOff x="-56747275" y="3982600"/>
            <a:chExt cx="241825" cy="318225"/>
          </a:xfrm>
        </p:grpSpPr>
        <p:sp>
          <p:nvSpPr>
            <p:cNvPr id="7037" name="Google Shape;7037;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4" name="Google Shape;7044;p83"/>
          <p:cNvGrpSpPr/>
          <p:nvPr/>
        </p:nvGrpSpPr>
        <p:grpSpPr>
          <a:xfrm>
            <a:off x="4859020" y="3219055"/>
            <a:ext cx="358999" cy="342991"/>
            <a:chOff x="-54812875" y="3596675"/>
            <a:chExt cx="319025" cy="304800"/>
          </a:xfrm>
        </p:grpSpPr>
        <p:sp>
          <p:nvSpPr>
            <p:cNvPr id="7045" name="Google Shape;7045;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8" name="Google Shape;7048;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52" name="Google Shape;7052;p8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8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54" name="Google Shape;7054;p83"/>
          <p:cNvGrpSpPr/>
          <p:nvPr/>
        </p:nvGrpSpPr>
        <p:grpSpPr>
          <a:xfrm>
            <a:off x="4881188" y="3675538"/>
            <a:ext cx="314662" cy="358099"/>
            <a:chOff x="-54793175" y="3982600"/>
            <a:chExt cx="279625" cy="318225"/>
          </a:xfrm>
        </p:grpSpPr>
        <p:sp>
          <p:nvSpPr>
            <p:cNvPr id="7055" name="Google Shape;7055;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7" name="Google Shape;7057;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0" name="Google Shape;7060;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1" name="Google Shape;7061;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2" name="Google Shape;7062;p83"/>
          <p:cNvGrpSpPr/>
          <p:nvPr/>
        </p:nvGrpSpPr>
        <p:grpSpPr>
          <a:xfrm>
            <a:off x="7092647" y="2734774"/>
            <a:ext cx="314662" cy="358099"/>
            <a:chOff x="-52832000" y="3192625"/>
            <a:chExt cx="279625" cy="318225"/>
          </a:xfrm>
        </p:grpSpPr>
        <p:sp>
          <p:nvSpPr>
            <p:cNvPr id="7063" name="Google Shape;7063;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4" name="Google Shape;7064;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83"/>
          <p:cNvGrpSpPr/>
          <p:nvPr/>
        </p:nvGrpSpPr>
        <p:grpSpPr>
          <a:xfrm>
            <a:off x="5779179" y="2276142"/>
            <a:ext cx="323524" cy="358774"/>
            <a:chOff x="-57162350" y="3982000"/>
            <a:chExt cx="287500" cy="318825"/>
          </a:xfrm>
        </p:grpSpPr>
        <p:sp>
          <p:nvSpPr>
            <p:cNvPr id="7072" name="Google Shape;7072;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8" name="Google Shape;7078;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9" name="Google Shape;7079;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0" name="Google Shape;7080;p83"/>
          <p:cNvGrpSpPr/>
          <p:nvPr/>
        </p:nvGrpSpPr>
        <p:grpSpPr>
          <a:xfrm>
            <a:off x="7070492" y="3206648"/>
            <a:ext cx="358971" cy="357198"/>
            <a:chOff x="-52851675" y="3585650"/>
            <a:chExt cx="319000" cy="317425"/>
          </a:xfrm>
        </p:grpSpPr>
        <p:sp>
          <p:nvSpPr>
            <p:cNvPr id="7081" name="Google Shape;7081;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3" name="Google Shape;7083;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4" name="Google Shape;7084;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83"/>
          <p:cNvGrpSpPr/>
          <p:nvPr/>
        </p:nvGrpSpPr>
        <p:grpSpPr>
          <a:xfrm>
            <a:off x="7092647" y="3668449"/>
            <a:ext cx="314662" cy="358999"/>
            <a:chOff x="-52832000" y="3976300"/>
            <a:chExt cx="279625" cy="319025"/>
          </a:xfrm>
        </p:grpSpPr>
        <p:sp>
          <p:nvSpPr>
            <p:cNvPr id="7088" name="Google Shape;7088;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2" name="Google Shape;7092;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3" name="Google Shape;7093;p83"/>
          <p:cNvGrpSpPr/>
          <p:nvPr/>
        </p:nvGrpSpPr>
        <p:grpSpPr>
          <a:xfrm>
            <a:off x="6209853" y="4123097"/>
            <a:ext cx="316434" cy="358099"/>
            <a:chOff x="-51633225" y="3198925"/>
            <a:chExt cx="281200" cy="318225"/>
          </a:xfrm>
        </p:grpSpPr>
        <p:sp>
          <p:nvSpPr>
            <p:cNvPr id="7094" name="Google Shape;7094;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0" name="Google Shape;7100;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1" name="Google Shape;7101;p83"/>
          <p:cNvGrpSpPr/>
          <p:nvPr/>
        </p:nvGrpSpPr>
        <p:grpSpPr>
          <a:xfrm>
            <a:off x="6628676" y="1381018"/>
            <a:ext cx="365188" cy="357226"/>
            <a:chOff x="-56396775" y="3199700"/>
            <a:chExt cx="324525" cy="317450"/>
          </a:xfrm>
        </p:grpSpPr>
        <p:sp>
          <p:nvSpPr>
            <p:cNvPr id="7102" name="Google Shape;7102;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8" name="Google Shape;7108;p83"/>
          <p:cNvGrpSpPr/>
          <p:nvPr/>
        </p:nvGrpSpPr>
        <p:grpSpPr>
          <a:xfrm>
            <a:off x="6631771" y="1846953"/>
            <a:ext cx="358999" cy="335958"/>
            <a:chOff x="-56394425" y="3600600"/>
            <a:chExt cx="319025" cy="298550"/>
          </a:xfrm>
        </p:grpSpPr>
        <p:sp>
          <p:nvSpPr>
            <p:cNvPr id="7109" name="Google Shape;7109;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2" name="Google Shape;7112;p83"/>
          <p:cNvGrpSpPr/>
          <p:nvPr/>
        </p:nvGrpSpPr>
        <p:grpSpPr>
          <a:xfrm>
            <a:off x="6662538" y="2277717"/>
            <a:ext cx="327068" cy="357198"/>
            <a:chOff x="-56379450" y="3983400"/>
            <a:chExt cx="290650" cy="317425"/>
          </a:xfrm>
        </p:grpSpPr>
        <p:sp>
          <p:nvSpPr>
            <p:cNvPr id="7113" name="Google Shape;7113;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1" name="Google Shape;7121;p83"/>
          <p:cNvGrpSpPr/>
          <p:nvPr/>
        </p:nvGrpSpPr>
        <p:grpSpPr>
          <a:xfrm>
            <a:off x="5326242" y="2741864"/>
            <a:ext cx="316434" cy="358971"/>
            <a:chOff x="-54401725" y="3198925"/>
            <a:chExt cx="281200" cy="319000"/>
          </a:xfrm>
        </p:grpSpPr>
        <p:sp>
          <p:nvSpPr>
            <p:cNvPr id="7122" name="Google Shape;7122;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83"/>
          <p:cNvGrpSpPr/>
          <p:nvPr/>
        </p:nvGrpSpPr>
        <p:grpSpPr>
          <a:xfrm>
            <a:off x="5327128" y="3211965"/>
            <a:ext cx="314662" cy="358099"/>
            <a:chOff x="-54401725" y="3590375"/>
            <a:chExt cx="279625" cy="318225"/>
          </a:xfrm>
        </p:grpSpPr>
        <p:sp>
          <p:nvSpPr>
            <p:cNvPr id="7134" name="Google Shape;7134;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0" name="Google Shape;7140;p83"/>
          <p:cNvGrpSpPr/>
          <p:nvPr/>
        </p:nvGrpSpPr>
        <p:grpSpPr>
          <a:xfrm>
            <a:off x="5324920" y="3675538"/>
            <a:ext cx="319079" cy="358099"/>
            <a:chOff x="-54403300" y="3982600"/>
            <a:chExt cx="283550" cy="318225"/>
          </a:xfrm>
        </p:grpSpPr>
        <p:sp>
          <p:nvSpPr>
            <p:cNvPr id="7141" name="Google Shape;7141;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6" name="Google Shape;7146;p83"/>
          <p:cNvGrpSpPr/>
          <p:nvPr/>
        </p:nvGrpSpPr>
        <p:grpSpPr>
          <a:xfrm>
            <a:off x="7512313" y="2736772"/>
            <a:ext cx="356298" cy="356973"/>
            <a:chOff x="-52458650" y="3194400"/>
            <a:chExt cx="316625" cy="317225"/>
          </a:xfrm>
        </p:grpSpPr>
        <p:sp>
          <p:nvSpPr>
            <p:cNvPr id="7147" name="Google Shape;7147;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9" name="Google Shape;7149;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3" name="Google Shape;7153;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4" name="Google Shape;7154;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55" name="Google Shape;7155;p83"/>
          <p:cNvGrpSpPr/>
          <p:nvPr/>
        </p:nvGrpSpPr>
        <p:grpSpPr>
          <a:xfrm>
            <a:off x="4881188" y="2741864"/>
            <a:ext cx="314662" cy="358971"/>
            <a:chOff x="-54793175" y="3198925"/>
            <a:chExt cx="279625" cy="319000"/>
          </a:xfrm>
        </p:grpSpPr>
        <p:sp>
          <p:nvSpPr>
            <p:cNvPr id="7156" name="Google Shape;7156;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2" name="Google Shape;7162;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3" name="Google Shape;7163;p83"/>
          <p:cNvGrpSpPr/>
          <p:nvPr/>
        </p:nvGrpSpPr>
        <p:grpSpPr>
          <a:xfrm>
            <a:off x="7521611" y="3205748"/>
            <a:ext cx="337703" cy="357845"/>
            <a:chOff x="-52450000" y="3584850"/>
            <a:chExt cx="300100" cy="318000"/>
          </a:xfrm>
        </p:grpSpPr>
        <p:sp>
          <p:nvSpPr>
            <p:cNvPr id="7164" name="Google Shape;7164;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83"/>
          <p:cNvGrpSpPr/>
          <p:nvPr/>
        </p:nvGrpSpPr>
        <p:grpSpPr>
          <a:xfrm>
            <a:off x="7533131" y="3670221"/>
            <a:ext cx="314662" cy="357226"/>
            <a:chOff x="-52440550" y="3977875"/>
            <a:chExt cx="279625" cy="317450"/>
          </a:xfrm>
        </p:grpSpPr>
        <p:sp>
          <p:nvSpPr>
            <p:cNvPr id="7172" name="Google Shape;7172;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0" name="Google Shape;7180;p83"/>
          <p:cNvGrpSpPr/>
          <p:nvPr/>
        </p:nvGrpSpPr>
        <p:grpSpPr>
          <a:xfrm>
            <a:off x="6645066" y="4126427"/>
            <a:ext cx="314662" cy="358999"/>
            <a:chOff x="-51623775" y="3584850"/>
            <a:chExt cx="279625" cy="319025"/>
          </a:xfrm>
        </p:grpSpPr>
        <p:sp>
          <p:nvSpPr>
            <p:cNvPr id="7181" name="Google Shape;7181;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6" name="Google Shape;7186;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90" name="Google Shape;7190;p8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7191" name="Google Shape;7191;p8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195" name="Shape 7195"/>
        <p:cNvGrpSpPr/>
        <p:nvPr/>
      </p:nvGrpSpPr>
      <p:grpSpPr>
        <a:xfrm>
          <a:off x="0" y="0"/>
          <a:ext cx="0" cy="0"/>
          <a:chOff x="0" y="0"/>
          <a:chExt cx="0" cy="0"/>
        </a:xfrm>
      </p:grpSpPr>
      <p:grpSp>
        <p:nvGrpSpPr>
          <p:cNvPr id="7196" name="Google Shape;7196;p84"/>
          <p:cNvGrpSpPr/>
          <p:nvPr/>
        </p:nvGrpSpPr>
        <p:grpSpPr>
          <a:xfrm>
            <a:off x="885675" y="1386849"/>
            <a:ext cx="276003" cy="357300"/>
            <a:chOff x="-50469125" y="3183175"/>
            <a:chExt cx="233150" cy="301825"/>
          </a:xfrm>
        </p:grpSpPr>
        <p:sp>
          <p:nvSpPr>
            <p:cNvPr id="7197" name="Google Shape;7197;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0" name="Google Shape;7200;p84"/>
          <p:cNvGrpSpPr/>
          <p:nvPr/>
        </p:nvGrpSpPr>
        <p:grpSpPr>
          <a:xfrm>
            <a:off x="845574" y="1822251"/>
            <a:ext cx="356205" cy="355288"/>
            <a:chOff x="-50504575" y="3550975"/>
            <a:chExt cx="300900" cy="300125"/>
          </a:xfrm>
        </p:grpSpPr>
        <p:sp>
          <p:nvSpPr>
            <p:cNvPr id="7201" name="Google Shape;7201;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2" name="Google Shape;7202;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3" name="Google Shape;7203;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5" name="Google Shape;7205;p84"/>
          <p:cNvGrpSpPr/>
          <p:nvPr/>
        </p:nvGrpSpPr>
        <p:grpSpPr>
          <a:xfrm>
            <a:off x="845574" y="2260493"/>
            <a:ext cx="356205" cy="354341"/>
            <a:chOff x="-50503000" y="3921175"/>
            <a:chExt cx="300900" cy="299325"/>
          </a:xfrm>
        </p:grpSpPr>
        <p:sp>
          <p:nvSpPr>
            <p:cNvPr id="7206" name="Google Shape;7206;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1" name="Google Shape;7211;p84"/>
          <p:cNvGrpSpPr/>
          <p:nvPr/>
        </p:nvGrpSpPr>
        <p:grpSpPr>
          <a:xfrm>
            <a:off x="3049627" y="1406411"/>
            <a:ext cx="355258" cy="356205"/>
            <a:chOff x="-48630025" y="3199700"/>
            <a:chExt cx="300100" cy="300900"/>
          </a:xfrm>
        </p:grpSpPr>
        <p:sp>
          <p:nvSpPr>
            <p:cNvPr id="7212" name="Google Shape;7212;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3" name="Google Shape;7213;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4" name="Google Shape;7214;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5" name="Google Shape;7215;p84"/>
          <p:cNvGrpSpPr/>
          <p:nvPr/>
        </p:nvGrpSpPr>
        <p:grpSpPr>
          <a:xfrm>
            <a:off x="3049627" y="1843707"/>
            <a:ext cx="355258" cy="355258"/>
            <a:chOff x="-48630025" y="3569100"/>
            <a:chExt cx="300100" cy="300100"/>
          </a:xfrm>
        </p:grpSpPr>
        <p:sp>
          <p:nvSpPr>
            <p:cNvPr id="7216" name="Google Shape;7216;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7" name="Google Shape;7217;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6" name="Google Shape;7226;p84"/>
          <p:cNvGrpSpPr/>
          <p:nvPr/>
        </p:nvGrpSpPr>
        <p:grpSpPr>
          <a:xfrm>
            <a:off x="3050101" y="2281003"/>
            <a:ext cx="354311" cy="353394"/>
            <a:chOff x="-48629225" y="3938500"/>
            <a:chExt cx="299300" cy="298525"/>
          </a:xfrm>
        </p:grpSpPr>
        <p:sp>
          <p:nvSpPr>
            <p:cNvPr id="7227" name="Google Shape;7227;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9" name="Google Shape;7229;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0" name="Google Shape;7230;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1" name="Google Shape;7231;p84"/>
          <p:cNvGrpSpPr/>
          <p:nvPr/>
        </p:nvGrpSpPr>
        <p:grpSpPr>
          <a:xfrm>
            <a:off x="1785504" y="2752344"/>
            <a:ext cx="311458" cy="354341"/>
            <a:chOff x="-46762575" y="3200500"/>
            <a:chExt cx="263100" cy="299325"/>
          </a:xfrm>
        </p:grpSpPr>
        <p:sp>
          <p:nvSpPr>
            <p:cNvPr id="7232" name="Google Shape;7232;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3" name="Google Shape;7233;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4" name="Google Shape;7234;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5" name="Google Shape;7235;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6" name="Google Shape;7236;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7" name="Google Shape;7237;p84"/>
          <p:cNvGrpSpPr/>
          <p:nvPr/>
        </p:nvGrpSpPr>
        <p:grpSpPr>
          <a:xfrm>
            <a:off x="1763589" y="3211066"/>
            <a:ext cx="355288" cy="312375"/>
            <a:chOff x="-46779900" y="3588000"/>
            <a:chExt cx="300125" cy="263875"/>
          </a:xfrm>
        </p:grpSpPr>
        <p:sp>
          <p:nvSpPr>
            <p:cNvPr id="7238" name="Google Shape;7238;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2" name="Google Shape;7242;p84"/>
          <p:cNvGrpSpPr/>
          <p:nvPr/>
        </p:nvGrpSpPr>
        <p:grpSpPr>
          <a:xfrm>
            <a:off x="1764062" y="3625988"/>
            <a:ext cx="354341" cy="353394"/>
            <a:chOff x="-46779100" y="3938500"/>
            <a:chExt cx="299325" cy="298525"/>
          </a:xfrm>
        </p:grpSpPr>
        <p:sp>
          <p:nvSpPr>
            <p:cNvPr id="7243" name="Google Shape;7243;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5" name="Google Shape;7245;p84"/>
          <p:cNvGrpSpPr/>
          <p:nvPr/>
        </p:nvGrpSpPr>
        <p:grpSpPr>
          <a:xfrm>
            <a:off x="3971800" y="2758855"/>
            <a:ext cx="355258" cy="355288"/>
            <a:chOff x="-44924250" y="3206000"/>
            <a:chExt cx="300100" cy="300125"/>
          </a:xfrm>
        </p:grpSpPr>
        <p:sp>
          <p:nvSpPr>
            <p:cNvPr id="7246" name="Google Shape;7246;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1" name="Google Shape;7251;p84"/>
          <p:cNvGrpSpPr/>
          <p:nvPr/>
        </p:nvGrpSpPr>
        <p:grpSpPr>
          <a:xfrm>
            <a:off x="1286286" y="1386849"/>
            <a:ext cx="355258" cy="355258"/>
            <a:chOff x="-50134375" y="3183175"/>
            <a:chExt cx="300100" cy="300100"/>
          </a:xfrm>
        </p:grpSpPr>
        <p:sp>
          <p:nvSpPr>
            <p:cNvPr id="7252" name="Google Shape;7252;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4" name="Google Shape;7254;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2" name="Google Shape;7262;p84"/>
          <p:cNvGrpSpPr/>
          <p:nvPr/>
        </p:nvGrpSpPr>
        <p:grpSpPr>
          <a:xfrm>
            <a:off x="1286286" y="1822251"/>
            <a:ext cx="355258" cy="355288"/>
            <a:chOff x="-50134375" y="3550975"/>
            <a:chExt cx="300100" cy="300125"/>
          </a:xfrm>
        </p:grpSpPr>
        <p:sp>
          <p:nvSpPr>
            <p:cNvPr id="7263" name="Google Shape;7263;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4" name="Google Shape;7264;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5" name="Google Shape;7265;p84"/>
          <p:cNvGrpSpPr/>
          <p:nvPr/>
        </p:nvGrpSpPr>
        <p:grpSpPr>
          <a:xfrm>
            <a:off x="1286286" y="2259783"/>
            <a:ext cx="355258" cy="355051"/>
            <a:chOff x="-50134375" y="3920575"/>
            <a:chExt cx="300100" cy="299925"/>
          </a:xfrm>
        </p:grpSpPr>
        <p:sp>
          <p:nvSpPr>
            <p:cNvPr id="7266" name="Google Shape;7266;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8" name="Google Shape;7268;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9" name="Google Shape;7269;p84"/>
          <p:cNvGrpSpPr/>
          <p:nvPr/>
        </p:nvGrpSpPr>
        <p:grpSpPr>
          <a:xfrm>
            <a:off x="3497010" y="1407358"/>
            <a:ext cx="357123" cy="355258"/>
            <a:chOff x="-48262200" y="3200500"/>
            <a:chExt cx="301675" cy="300100"/>
          </a:xfrm>
        </p:grpSpPr>
        <p:sp>
          <p:nvSpPr>
            <p:cNvPr id="7270" name="Google Shape;7270;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6" name="Google Shape;7276;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9" name="Google Shape;7279;p84"/>
          <p:cNvGrpSpPr/>
          <p:nvPr/>
        </p:nvGrpSpPr>
        <p:grpSpPr>
          <a:xfrm>
            <a:off x="3526383" y="1844447"/>
            <a:ext cx="298377" cy="354519"/>
            <a:chOff x="-48233050" y="3569725"/>
            <a:chExt cx="252050" cy="299475"/>
          </a:xfrm>
        </p:grpSpPr>
        <p:sp>
          <p:nvSpPr>
            <p:cNvPr id="7280" name="Google Shape;7280;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2" name="Google Shape;7282;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3" name="Google Shape;7283;p84"/>
          <p:cNvGrpSpPr/>
          <p:nvPr/>
        </p:nvGrpSpPr>
        <p:grpSpPr>
          <a:xfrm>
            <a:off x="3550148" y="2278191"/>
            <a:ext cx="250847" cy="358070"/>
            <a:chOff x="-48216525" y="3936125"/>
            <a:chExt cx="211900" cy="302475"/>
          </a:xfrm>
        </p:grpSpPr>
        <p:sp>
          <p:nvSpPr>
            <p:cNvPr id="7284" name="Google Shape;7284;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8" name="Google Shape;7288;p84"/>
          <p:cNvGrpSpPr/>
          <p:nvPr/>
        </p:nvGrpSpPr>
        <p:grpSpPr>
          <a:xfrm>
            <a:off x="2205866" y="2753261"/>
            <a:ext cx="355258" cy="355288"/>
            <a:chOff x="-46410500" y="3201275"/>
            <a:chExt cx="300100" cy="300125"/>
          </a:xfrm>
        </p:grpSpPr>
        <p:sp>
          <p:nvSpPr>
            <p:cNvPr id="7289" name="Google Shape;7289;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0" name="Google Shape;7290;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4" name="Google Shape;7294;p84"/>
          <p:cNvGrpSpPr/>
          <p:nvPr/>
        </p:nvGrpSpPr>
        <p:grpSpPr>
          <a:xfrm>
            <a:off x="2205866" y="3188692"/>
            <a:ext cx="355258" cy="356205"/>
            <a:chOff x="-46409700" y="3569100"/>
            <a:chExt cx="300100" cy="300900"/>
          </a:xfrm>
        </p:grpSpPr>
        <p:sp>
          <p:nvSpPr>
            <p:cNvPr id="7295" name="Google Shape;7295;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0" name="Google Shape;7300;p84"/>
          <p:cNvGrpSpPr/>
          <p:nvPr/>
        </p:nvGrpSpPr>
        <p:grpSpPr>
          <a:xfrm>
            <a:off x="2193747" y="3624124"/>
            <a:ext cx="379497" cy="358070"/>
            <a:chOff x="-46422300" y="3936925"/>
            <a:chExt cx="320575" cy="302475"/>
          </a:xfrm>
        </p:grpSpPr>
        <p:sp>
          <p:nvSpPr>
            <p:cNvPr id="7301" name="Google Shape;7301;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3" name="Google Shape;7303;p84"/>
          <p:cNvGrpSpPr/>
          <p:nvPr/>
        </p:nvGrpSpPr>
        <p:grpSpPr>
          <a:xfrm>
            <a:off x="3971326" y="3178452"/>
            <a:ext cx="356205" cy="355258"/>
            <a:chOff x="-44914800" y="3560450"/>
            <a:chExt cx="300900" cy="300100"/>
          </a:xfrm>
        </p:grpSpPr>
        <p:sp>
          <p:nvSpPr>
            <p:cNvPr id="7304" name="Google Shape;7304;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7" name="Google Shape;7307;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9" name="Google Shape;7309;p84"/>
          <p:cNvGrpSpPr/>
          <p:nvPr/>
        </p:nvGrpSpPr>
        <p:grpSpPr>
          <a:xfrm>
            <a:off x="1726378" y="1387086"/>
            <a:ext cx="354311" cy="354104"/>
            <a:chOff x="-49764975" y="3183375"/>
            <a:chExt cx="299300" cy="299125"/>
          </a:xfrm>
        </p:grpSpPr>
        <p:sp>
          <p:nvSpPr>
            <p:cNvPr id="7310" name="Google Shape;7310;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1" name="Google Shape;7311;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2" name="Google Shape;7312;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6" name="Google Shape;7316;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7" name="Google Shape;7317;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9" name="Google Shape;7319;p84"/>
          <p:cNvGrpSpPr/>
          <p:nvPr/>
        </p:nvGrpSpPr>
        <p:grpSpPr>
          <a:xfrm>
            <a:off x="1726378" y="1822547"/>
            <a:ext cx="354311" cy="355909"/>
            <a:chOff x="-49764975" y="3551225"/>
            <a:chExt cx="299300" cy="300650"/>
          </a:xfrm>
        </p:grpSpPr>
        <p:sp>
          <p:nvSpPr>
            <p:cNvPr id="7320" name="Google Shape;7320;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1" name="Google Shape;7321;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2" name="Google Shape;7322;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5" name="Google Shape;7325;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6" name="Google Shape;7326;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8" name="Google Shape;7328;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9" name="Google Shape;7329;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1" name="Google Shape;7331;p84"/>
          <p:cNvGrpSpPr/>
          <p:nvPr/>
        </p:nvGrpSpPr>
        <p:grpSpPr>
          <a:xfrm>
            <a:off x="1724040" y="2259310"/>
            <a:ext cx="358987" cy="355525"/>
            <a:chOff x="-49766550" y="3920175"/>
            <a:chExt cx="303250" cy="300325"/>
          </a:xfrm>
        </p:grpSpPr>
        <p:sp>
          <p:nvSpPr>
            <p:cNvPr id="7332" name="Google Shape;7332;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6" name="Google Shape;7336;p84"/>
          <p:cNvGrpSpPr/>
          <p:nvPr/>
        </p:nvGrpSpPr>
        <p:grpSpPr>
          <a:xfrm>
            <a:off x="3939571" y="1407358"/>
            <a:ext cx="357123" cy="354341"/>
            <a:chOff x="-47892800" y="3200500"/>
            <a:chExt cx="301675" cy="299325"/>
          </a:xfrm>
        </p:grpSpPr>
        <p:sp>
          <p:nvSpPr>
            <p:cNvPr id="7337" name="Google Shape;7337;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8" name="Google Shape;7338;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9" name="Google Shape;7339;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1" name="Google Shape;7341;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2" name="Google Shape;7342;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3" name="Google Shape;7343;p84"/>
          <p:cNvGrpSpPr/>
          <p:nvPr/>
        </p:nvGrpSpPr>
        <p:grpSpPr>
          <a:xfrm>
            <a:off x="4003437" y="1843707"/>
            <a:ext cx="229391" cy="355258"/>
            <a:chOff x="-47839250" y="3569100"/>
            <a:chExt cx="193775" cy="300100"/>
          </a:xfrm>
        </p:grpSpPr>
        <p:sp>
          <p:nvSpPr>
            <p:cNvPr id="7344" name="Google Shape;7344;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9" name="Google Shape;7349;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50" name="Google Shape;7350;p84"/>
          <p:cNvGrpSpPr/>
          <p:nvPr/>
        </p:nvGrpSpPr>
        <p:grpSpPr>
          <a:xfrm>
            <a:off x="3940503" y="2280056"/>
            <a:ext cx="355258" cy="356205"/>
            <a:chOff x="-47892800" y="3937700"/>
            <a:chExt cx="300100" cy="300900"/>
          </a:xfrm>
        </p:grpSpPr>
        <p:sp>
          <p:nvSpPr>
            <p:cNvPr id="7351" name="Google Shape;7351;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59" name="Google Shape;7359;p84"/>
          <p:cNvGrpSpPr/>
          <p:nvPr/>
        </p:nvGrpSpPr>
        <p:grpSpPr>
          <a:xfrm>
            <a:off x="2645798" y="2773770"/>
            <a:ext cx="355258" cy="311458"/>
            <a:chOff x="-46042675" y="3218600"/>
            <a:chExt cx="300100" cy="263100"/>
          </a:xfrm>
        </p:grpSpPr>
        <p:sp>
          <p:nvSpPr>
            <p:cNvPr id="7360" name="Google Shape;7360;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6" name="Google Shape;7366;p84"/>
          <p:cNvGrpSpPr/>
          <p:nvPr/>
        </p:nvGrpSpPr>
        <p:grpSpPr>
          <a:xfrm>
            <a:off x="2645798" y="3188219"/>
            <a:ext cx="355258" cy="323118"/>
            <a:chOff x="-46042675" y="3568700"/>
            <a:chExt cx="300100" cy="272950"/>
          </a:xfrm>
        </p:grpSpPr>
        <p:sp>
          <p:nvSpPr>
            <p:cNvPr id="7367" name="Google Shape;7367;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8" name="Google Shape;7368;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1" name="Google Shape;7371;p84"/>
          <p:cNvGrpSpPr/>
          <p:nvPr/>
        </p:nvGrpSpPr>
        <p:grpSpPr>
          <a:xfrm>
            <a:off x="2687749" y="3625189"/>
            <a:ext cx="271357" cy="356057"/>
            <a:chOff x="-46007225" y="3937825"/>
            <a:chExt cx="229225" cy="300775"/>
          </a:xfrm>
        </p:grpSpPr>
        <p:sp>
          <p:nvSpPr>
            <p:cNvPr id="7372" name="Google Shape;7372;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7" name="Google Shape;7377;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8" name="Google Shape;7378;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2" name="Google Shape;7382;p84"/>
          <p:cNvGrpSpPr/>
          <p:nvPr/>
        </p:nvGrpSpPr>
        <p:grpSpPr>
          <a:xfrm>
            <a:off x="3993241" y="3615275"/>
            <a:ext cx="312375" cy="357596"/>
            <a:chOff x="-44895900" y="3929450"/>
            <a:chExt cx="263875" cy="302075"/>
          </a:xfrm>
        </p:grpSpPr>
        <p:sp>
          <p:nvSpPr>
            <p:cNvPr id="7383" name="Google Shape;7383;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9" name="Google Shape;7389;p84"/>
          <p:cNvGrpSpPr/>
          <p:nvPr/>
        </p:nvGrpSpPr>
        <p:grpSpPr>
          <a:xfrm>
            <a:off x="2167060" y="1398036"/>
            <a:ext cx="356205" cy="332885"/>
            <a:chOff x="-49397175" y="3192625"/>
            <a:chExt cx="300900" cy="281200"/>
          </a:xfrm>
        </p:grpSpPr>
        <p:sp>
          <p:nvSpPr>
            <p:cNvPr id="7390" name="Google Shape;7390;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7" name="Google Shape;7397;p84"/>
          <p:cNvGrpSpPr/>
          <p:nvPr/>
        </p:nvGrpSpPr>
        <p:grpSpPr>
          <a:xfrm>
            <a:off x="2193163" y="1822251"/>
            <a:ext cx="304000" cy="356205"/>
            <a:chOff x="-49375900" y="3550975"/>
            <a:chExt cx="256800" cy="300900"/>
          </a:xfrm>
        </p:grpSpPr>
        <p:sp>
          <p:nvSpPr>
            <p:cNvPr id="7398" name="Google Shape;7398;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9" name="Google Shape;7399;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6" name="Google Shape;7406;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7" name="Google Shape;7407;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9" name="Google Shape;7409;p84"/>
          <p:cNvGrpSpPr/>
          <p:nvPr/>
        </p:nvGrpSpPr>
        <p:grpSpPr>
          <a:xfrm>
            <a:off x="2188516" y="2259546"/>
            <a:ext cx="313293" cy="356205"/>
            <a:chOff x="-49378250" y="3920375"/>
            <a:chExt cx="264650" cy="300900"/>
          </a:xfrm>
        </p:grpSpPr>
        <p:sp>
          <p:nvSpPr>
            <p:cNvPr id="7410" name="Google Shape;7410;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7" name="Google Shape;7417;p84"/>
          <p:cNvGrpSpPr/>
          <p:nvPr/>
        </p:nvGrpSpPr>
        <p:grpSpPr>
          <a:xfrm>
            <a:off x="907504" y="2752344"/>
            <a:ext cx="312375" cy="357123"/>
            <a:chOff x="-47505300" y="3200500"/>
            <a:chExt cx="263875" cy="301675"/>
          </a:xfrm>
        </p:grpSpPr>
        <p:sp>
          <p:nvSpPr>
            <p:cNvPr id="7418" name="Google Shape;7418;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9" name="Google Shape;7419;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0" name="Google Shape;7420;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1" name="Google Shape;7431;p84"/>
          <p:cNvGrpSpPr/>
          <p:nvPr/>
        </p:nvGrpSpPr>
        <p:grpSpPr>
          <a:xfrm>
            <a:off x="885604" y="3188692"/>
            <a:ext cx="356176" cy="355051"/>
            <a:chOff x="-47524975" y="3569100"/>
            <a:chExt cx="300875" cy="299925"/>
          </a:xfrm>
        </p:grpSpPr>
        <p:sp>
          <p:nvSpPr>
            <p:cNvPr id="7432" name="Google Shape;7432;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7" name="Google Shape;7437;p84"/>
          <p:cNvGrpSpPr/>
          <p:nvPr/>
        </p:nvGrpSpPr>
        <p:grpSpPr>
          <a:xfrm>
            <a:off x="886062" y="3667954"/>
            <a:ext cx="355258" cy="270410"/>
            <a:chOff x="-47523400" y="3973950"/>
            <a:chExt cx="300100" cy="228425"/>
          </a:xfrm>
        </p:grpSpPr>
        <p:sp>
          <p:nvSpPr>
            <p:cNvPr id="7438" name="Google Shape;7438;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3" name="Google Shape;7443;p84"/>
          <p:cNvGrpSpPr/>
          <p:nvPr/>
        </p:nvGrpSpPr>
        <p:grpSpPr>
          <a:xfrm>
            <a:off x="3091183" y="2750953"/>
            <a:ext cx="354341" cy="357596"/>
            <a:chOff x="-45673275" y="3199325"/>
            <a:chExt cx="299325" cy="302075"/>
          </a:xfrm>
        </p:grpSpPr>
        <p:sp>
          <p:nvSpPr>
            <p:cNvPr id="7444" name="Google Shape;7444;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7" name="Google Shape;7447;p84"/>
          <p:cNvGrpSpPr/>
          <p:nvPr/>
        </p:nvGrpSpPr>
        <p:grpSpPr>
          <a:xfrm>
            <a:off x="3090251" y="3209202"/>
            <a:ext cx="356205" cy="314240"/>
            <a:chOff x="-45674075" y="3586425"/>
            <a:chExt cx="300900" cy="265450"/>
          </a:xfrm>
        </p:grpSpPr>
        <p:sp>
          <p:nvSpPr>
            <p:cNvPr id="7448" name="Google Shape;7448;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0" name="Google Shape;7450;p84"/>
          <p:cNvGrpSpPr/>
          <p:nvPr/>
        </p:nvGrpSpPr>
        <p:grpSpPr>
          <a:xfrm>
            <a:off x="3091183" y="3625041"/>
            <a:ext cx="354341" cy="356205"/>
            <a:chOff x="-45673275" y="3937700"/>
            <a:chExt cx="299325" cy="300900"/>
          </a:xfrm>
        </p:grpSpPr>
        <p:sp>
          <p:nvSpPr>
            <p:cNvPr id="7451" name="Google Shape;7451;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4" name="Google Shape;7454;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7" name="Google Shape;7457;p84"/>
          <p:cNvGrpSpPr/>
          <p:nvPr/>
        </p:nvGrpSpPr>
        <p:grpSpPr>
          <a:xfrm>
            <a:off x="2205349" y="4117825"/>
            <a:ext cx="356205" cy="356205"/>
            <a:chOff x="-44512325" y="3176075"/>
            <a:chExt cx="300900" cy="300900"/>
          </a:xfrm>
        </p:grpSpPr>
        <p:sp>
          <p:nvSpPr>
            <p:cNvPr id="7458" name="Google Shape;7458;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0" name="Google Shape;7460;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1" name="Google Shape;7461;p84"/>
          <p:cNvGrpSpPr/>
          <p:nvPr/>
        </p:nvGrpSpPr>
        <p:grpSpPr>
          <a:xfrm>
            <a:off x="2608689" y="1386849"/>
            <a:ext cx="354341" cy="354341"/>
            <a:chOff x="-49027775" y="3183175"/>
            <a:chExt cx="299325" cy="299325"/>
          </a:xfrm>
        </p:grpSpPr>
        <p:sp>
          <p:nvSpPr>
            <p:cNvPr id="7462" name="Google Shape;7462;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6" name="Google Shape;7466;p84"/>
          <p:cNvGrpSpPr/>
          <p:nvPr/>
        </p:nvGrpSpPr>
        <p:grpSpPr>
          <a:xfrm>
            <a:off x="2608230" y="1822251"/>
            <a:ext cx="355258" cy="357152"/>
            <a:chOff x="-49027775" y="3550975"/>
            <a:chExt cx="300100" cy="301700"/>
          </a:xfrm>
        </p:grpSpPr>
        <p:sp>
          <p:nvSpPr>
            <p:cNvPr id="7467" name="Google Shape;7467;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8" name="Google Shape;7468;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7" name="Google Shape;7477;p84"/>
          <p:cNvGrpSpPr/>
          <p:nvPr/>
        </p:nvGrpSpPr>
        <p:grpSpPr>
          <a:xfrm>
            <a:off x="2606306" y="2259310"/>
            <a:ext cx="359106" cy="355525"/>
            <a:chOff x="-49031025" y="3920175"/>
            <a:chExt cx="303350" cy="300325"/>
          </a:xfrm>
        </p:grpSpPr>
        <p:sp>
          <p:nvSpPr>
            <p:cNvPr id="7478" name="Google Shape;7478;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9" name="Google Shape;7479;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0" name="Google Shape;7480;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4" name="Google Shape;7484;p84"/>
          <p:cNvGrpSpPr/>
          <p:nvPr/>
        </p:nvGrpSpPr>
        <p:grpSpPr>
          <a:xfrm>
            <a:off x="1322411" y="2752344"/>
            <a:ext cx="356176" cy="354341"/>
            <a:chOff x="-47155575" y="3200500"/>
            <a:chExt cx="300875" cy="299325"/>
          </a:xfrm>
        </p:grpSpPr>
        <p:sp>
          <p:nvSpPr>
            <p:cNvPr id="7485" name="Google Shape;7485;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1" name="Google Shape;7491;p84"/>
          <p:cNvGrpSpPr/>
          <p:nvPr/>
        </p:nvGrpSpPr>
        <p:grpSpPr>
          <a:xfrm>
            <a:off x="1322870" y="3188692"/>
            <a:ext cx="355258" cy="355258"/>
            <a:chOff x="-47154800" y="3569100"/>
            <a:chExt cx="300100" cy="300100"/>
          </a:xfrm>
        </p:grpSpPr>
        <p:sp>
          <p:nvSpPr>
            <p:cNvPr id="7492" name="Google Shape;7492;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8" name="Google Shape;7498;p84"/>
          <p:cNvGrpSpPr/>
          <p:nvPr/>
        </p:nvGrpSpPr>
        <p:grpSpPr>
          <a:xfrm>
            <a:off x="1323343" y="3626905"/>
            <a:ext cx="354311" cy="353423"/>
            <a:chOff x="-47154000" y="3939275"/>
            <a:chExt cx="299300" cy="298550"/>
          </a:xfrm>
        </p:grpSpPr>
        <p:sp>
          <p:nvSpPr>
            <p:cNvPr id="7499" name="Google Shape;7499;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3" name="Google Shape;7503;p84"/>
          <p:cNvGrpSpPr/>
          <p:nvPr/>
        </p:nvGrpSpPr>
        <p:grpSpPr>
          <a:xfrm>
            <a:off x="3548633" y="2752344"/>
            <a:ext cx="312375" cy="354341"/>
            <a:chOff x="-45286550" y="3200500"/>
            <a:chExt cx="263875" cy="299325"/>
          </a:xfrm>
        </p:grpSpPr>
        <p:sp>
          <p:nvSpPr>
            <p:cNvPr id="7504" name="Google Shape;7504;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7" name="Google Shape;7507;p84"/>
          <p:cNvGrpSpPr/>
          <p:nvPr/>
        </p:nvGrpSpPr>
        <p:grpSpPr>
          <a:xfrm>
            <a:off x="3548633" y="3189639"/>
            <a:ext cx="312375" cy="354311"/>
            <a:chOff x="-45286550" y="3569900"/>
            <a:chExt cx="263875" cy="299300"/>
          </a:xfrm>
        </p:grpSpPr>
        <p:sp>
          <p:nvSpPr>
            <p:cNvPr id="7508" name="Google Shape;7508;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4" name="Google Shape;7514;p84"/>
          <p:cNvGrpSpPr/>
          <p:nvPr/>
        </p:nvGrpSpPr>
        <p:grpSpPr>
          <a:xfrm>
            <a:off x="3559820" y="3625988"/>
            <a:ext cx="290001" cy="355258"/>
            <a:chOff x="-45277900" y="3938500"/>
            <a:chExt cx="244975" cy="300100"/>
          </a:xfrm>
        </p:grpSpPr>
        <p:sp>
          <p:nvSpPr>
            <p:cNvPr id="7515" name="Google Shape;7515;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9" name="Google Shape;7519;p84"/>
          <p:cNvGrpSpPr/>
          <p:nvPr/>
        </p:nvGrpSpPr>
        <p:grpSpPr>
          <a:xfrm>
            <a:off x="2645769" y="4095090"/>
            <a:ext cx="355258" cy="355258"/>
            <a:chOff x="-44502875" y="3576975"/>
            <a:chExt cx="300100" cy="300100"/>
          </a:xfrm>
        </p:grpSpPr>
        <p:sp>
          <p:nvSpPr>
            <p:cNvPr id="7520" name="Google Shape;7520;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3" name="Google Shape;7523;p84"/>
          <p:cNvGrpSpPr/>
          <p:nvPr/>
        </p:nvGrpSpPr>
        <p:grpSpPr>
          <a:xfrm>
            <a:off x="4858981" y="1820745"/>
            <a:ext cx="356196" cy="354670"/>
            <a:chOff x="-13946200" y="3647075"/>
            <a:chExt cx="353650" cy="352100"/>
          </a:xfrm>
        </p:grpSpPr>
        <p:sp>
          <p:nvSpPr>
            <p:cNvPr id="7524" name="Google Shape;7524;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6" name="Google Shape;7526;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7" name="Google Shape;7527;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0" name="Google Shape;7530;p84"/>
          <p:cNvGrpSpPr/>
          <p:nvPr/>
        </p:nvGrpSpPr>
        <p:grpSpPr>
          <a:xfrm>
            <a:off x="6642374" y="1380228"/>
            <a:ext cx="357002" cy="354267"/>
            <a:chOff x="-12163025" y="3214275"/>
            <a:chExt cx="354450" cy="351700"/>
          </a:xfrm>
        </p:grpSpPr>
        <p:sp>
          <p:nvSpPr>
            <p:cNvPr id="7531" name="Google Shape;7531;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4" name="Google Shape;7534;p84"/>
          <p:cNvGrpSpPr/>
          <p:nvPr/>
        </p:nvGrpSpPr>
        <p:grpSpPr>
          <a:xfrm>
            <a:off x="6643154" y="1819965"/>
            <a:ext cx="355441" cy="356232"/>
            <a:chOff x="-12160675" y="3647875"/>
            <a:chExt cx="352900" cy="353650"/>
          </a:xfrm>
        </p:grpSpPr>
        <p:sp>
          <p:nvSpPr>
            <p:cNvPr id="7535" name="Google Shape;7535;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9" name="Google Shape;7539;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2" name="Google Shape;7542;p84"/>
          <p:cNvGrpSpPr/>
          <p:nvPr/>
        </p:nvGrpSpPr>
        <p:grpSpPr>
          <a:xfrm>
            <a:off x="6653870" y="2264421"/>
            <a:ext cx="354635" cy="356232"/>
            <a:chOff x="-12160675" y="4081850"/>
            <a:chExt cx="352100" cy="353650"/>
          </a:xfrm>
        </p:grpSpPr>
        <p:sp>
          <p:nvSpPr>
            <p:cNvPr id="7543" name="Google Shape;7543;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4" name="Google Shape;7544;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5" name="Google Shape;7545;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6" name="Google Shape;7546;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9" name="Google Shape;7549;p84"/>
          <p:cNvGrpSpPr/>
          <p:nvPr/>
        </p:nvGrpSpPr>
        <p:grpSpPr>
          <a:xfrm>
            <a:off x="4858836" y="2738864"/>
            <a:ext cx="355416" cy="355652"/>
            <a:chOff x="-10391650" y="3180600"/>
            <a:chExt cx="352875" cy="353075"/>
          </a:xfrm>
        </p:grpSpPr>
        <p:sp>
          <p:nvSpPr>
            <p:cNvPr id="7550" name="Google Shape;7550;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2" name="Google Shape;7552;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3" name="Google Shape;7553;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6" name="Google Shape;7556;p84"/>
          <p:cNvGrpSpPr/>
          <p:nvPr/>
        </p:nvGrpSpPr>
        <p:grpSpPr>
          <a:xfrm>
            <a:off x="4858835" y="3215662"/>
            <a:ext cx="354635" cy="353890"/>
            <a:chOff x="-10390875" y="3616350"/>
            <a:chExt cx="352100" cy="351325"/>
          </a:xfrm>
        </p:grpSpPr>
        <p:sp>
          <p:nvSpPr>
            <p:cNvPr id="7557" name="Google Shape;7557;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0" name="Google Shape;7560;p84"/>
          <p:cNvGrpSpPr/>
          <p:nvPr/>
        </p:nvGrpSpPr>
        <p:grpSpPr>
          <a:xfrm>
            <a:off x="7525810" y="2740327"/>
            <a:ext cx="312585" cy="354670"/>
            <a:chOff x="-10370400" y="4049550"/>
            <a:chExt cx="310350" cy="352100"/>
          </a:xfrm>
        </p:grpSpPr>
        <p:sp>
          <p:nvSpPr>
            <p:cNvPr id="7561" name="Google Shape;7561;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6" name="Google Shape;7566;p84"/>
          <p:cNvGrpSpPr/>
          <p:nvPr/>
        </p:nvGrpSpPr>
        <p:grpSpPr>
          <a:xfrm>
            <a:off x="6630066" y="2739268"/>
            <a:ext cx="379236" cy="354847"/>
            <a:chOff x="-8674650" y="3210975"/>
            <a:chExt cx="376525" cy="352275"/>
          </a:xfrm>
        </p:grpSpPr>
        <p:sp>
          <p:nvSpPr>
            <p:cNvPr id="7567" name="Google Shape;7567;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3" name="Google Shape;7573;p84"/>
          <p:cNvGrpSpPr/>
          <p:nvPr/>
        </p:nvGrpSpPr>
        <p:grpSpPr>
          <a:xfrm>
            <a:off x="5301563" y="1820745"/>
            <a:ext cx="356221" cy="354670"/>
            <a:chOff x="-13512225" y="3647075"/>
            <a:chExt cx="353675" cy="352100"/>
          </a:xfrm>
        </p:grpSpPr>
        <p:sp>
          <p:nvSpPr>
            <p:cNvPr id="7574" name="Google Shape;7574;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4" name="Google Shape;7584;p84"/>
          <p:cNvGrpSpPr/>
          <p:nvPr/>
        </p:nvGrpSpPr>
        <p:grpSpPr>
          <a:xfrm>
            <a:off x="5311876" y="2264811"/>
            <a:ext cx="356221" cy="355451"/>
            <a:chOff x="-13512225" y="4080275"/>
            <a:chExt cx="353675" cy="352875"/>
          </a:xfrm>
        </p:grpSpPr>
        <p:sp>
          <p:nvSpPr>
            <p:cNvPr id="7585" name="Google Shape;7585;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0" name="Google Shape;7590;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5" name="Google Shape;7595;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6" name="Google Shape;7596;p84"/>
          <p:cNvGrpSpPr/>
          <p:nvPr/>
        </p:nvGrpSpPr>
        <p:grpSpPr>
          <a:xfrm>
            <a:off x="7084956" y="1412172"/>
            <a:ext cx="356196" cy="290379"/>
            <a:chOff x="-11728250" y="3245400"/>
            <a:chExt cx="353650" cy="288275"/>
          </a:xfrm>
        </p:grpSpPr>
        <p:sp>
          <p:nvSpPr>
            <p:cNvPr id="7597" name="Google Shape;7597;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0" name="Google Shape;7600;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1" name="Google Shape;7601;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2" name="Google Shape;7602;p84"/>
          <p:cNvGrpSpPr/>
          <p:nvPr/>
        </p:nvGrpSpPr>
        <p:grpSpPr>
          <a:xfrm>
            <a:off x="7117464" y="2264811"/>
            <a:ext cx="311804" cy="355451"/>
            <a:chOff x="-11703850" y="4081850"/>
            <a:chExt cx="309575" cy="352875"/>
          </a:xfrm>
        </p:grpSpPr>
        <p:sp>
          <p:nvSpPr>
            <p:cNvPr id="7603" name="Google Shape;7603;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4" name="Google Shape;7604;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8" name="Google Shape;7608;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9" name="Google Shape;7609;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1" name="Google Shape;7611;p84"/>
          <p:cNvGrpSpPr/>
          <p:nvPr/>
        </p:nvGrpSpPr>
        <p:grpSpPr>
          <a:xfrm>
            <a:off x="5306120" y="2738964"/>
            <a:ext cx="357002" cy="355451"/>
            <a:chOff x="-9958475" y="3180025"/>
            <a:chExt cx="354450" cy="352875"/>
          </a:xfrm>
        </p:grpSpPr>
        <p:sp>
          <p:nvSpPr>
            <p:cNvPr id="7612" name="Google Shape;7612;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3" name="Google Shape;7613;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5" name="Google Shape;7615;p84"/>
          <p:cNvGrpSpPr/>
          <p:nvPr/>
        </p:nvGrpSpPr>
        <p:grpSpPr>
          <a:xfrm>
            <a:off x="5315247" y="3214945"/>
            <a:ext cx="337966" cy="355325"/>
            <a:chOff x="-9949025" y="3615575"/>
            <a:chExt cx="335550" cy="352750"/>
          </a:xfrm>
        </p:grpSpPr>
        <p:sp>
          <p:nvSpPr>
            <p:cNvPr id="7616" name="Google Shape;7616;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7" name="Google Shape;7617;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9" name="Google Shape;7619;p84"/>
          <p:cNvGrpSpPr/>
          <p:nvPr/>
        </p:nvGrpSpPr>
        <p:grpSpPr>
          <a:xfrm>
            <a:off x="7950093" y="2738451"/>
            <a:ext cx="360175" cy="358423"/>
            <a:chOff x="-9961625" y="4048175"/>
            <a:chExt cx="357600" cy="355825"/>
          </a:xfrm>
        </p:grpSpPr>
        <p:sp>
          <p:nvSpPr>
            <p:cNvPr id="7620" name="Google Shape;7620;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1" name="Google Shape;7621;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5" name="Google Shape;7625;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6" name="Google Shape;7626;p84"/>
          <p:cNvGrpSpPr/>
          <p:nvPr/>
        </p:nvGrpSpPr>
        <p:grpSpPr>
          <a:xfrm>
            <a:off x="6636814" y="3213963"/>
            <a:ext cx="364959" cy="357289"/>
            <a:chOff x="-8680950" y="3624225"/>
            <a:chExt cx="362350" cy="354700"/>
          </a:xfrm>
        </p:grpSpPr>
        <p:sp>
          <p:nvSpPr>
            <p:cNvPr id="7627" name="Google Shape;7627;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9" name="Google Shape;7629;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2" name="Google Shape;7632;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3" name="Google Shape;7633;p84"/>
          <p:cNvGrpSpPr/>
          <p:nvPr/>
        </p:nvGrpSpPr>
        <p:grpSpPr>
          <a:xfrm>
            <a:off x="5773058" y="1379624"/>
            <a:ext cx="313365" cy="355476"/>
            <a:chOff x="-13056975" y="3212300"/>
            <a:chExt cx="311125" cy="352900"/>
          </a:xfrm>
        </p:grpSpPr>
        <p:sp>
          <p:nvSpPr>
            <p:cNvPr id="7634" name="Google Shape;7634;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84"/>
          <p:cNvGrpSpPr/>
          <p:nvPr/>
        </p:nvGrpSpPr>
        <p:grpSpPr>
          <a:xfrm>
            <a:off x="5750446" y="1820418"/>
            <a:ext cx="358588" cy="355325"/>
            <a:chOff x="-13077450" y="3647075"/>
            <a:chExt cx="356025" cy="352750"/>
          </a:xfrm>
        </p:grpSpPr>
        <p:sp>
          <p:nvSpPr>
            <p:cNvPr id="7639" name="Google Shape;7639;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2" name="Google Shape;7642;p84"/>
          <p:cNvGrpSpPr/>
          <p:nvPr/>
        </p:nvGrpSpPr>
        <p:grpSpPr>
          <a:xfrm>
            <a:off x="5761552" y="2264018"/>
            <a:ext cx="357002" cy="357037"/>
            <a:chOff x="-13079025" y="4079475"/>
            <a:chExt cx="354450" cy="354450"/>
          </a:xfrm>
        </p:grpSpPr>
        <p:sp>
          <p:nvSpPr>
            <p:cNvPr id="7643" name="Google Shape;7643;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7" name="Google Shape;7647;p84"/>
          <p:cNvGrpSpPr/>
          <p:nvPr/>
        </p:nvGrpSpPr>
        <p:grpSpPr>
          <a:xfrm>
            <a:off x="7534619" y="1380027"/>
            <a:ext cx="356221" cy="354670"/>
            <a:chOff x="-11292700" y="3213875"/>
            <a:chExt cx="353675" cy="352100"/>
          </a:xfrm>
        </p:grpSpPr>
        <p:sp>
          <p:nvSpPr>
            <p:cNvPr id="7648" name="Google Shape;7648;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5" name="Google Shape;7655;p84"/>
          <p:cNvGrpSpPr/>
          <p:nvPr/>
        </p:nvGrpSpPr>
        <p:grpSpPr>
          <a:xfrm>
            <a:off x="7528677" y="1819965"/>
            <a:ext cx="368106" cy="356232"/>
            <a:chOff x="-11299000" y="3647875"/>
            <a:chExt cx="365475" cy="353650"/>
          </a:xfrm>
        </p:grpSpPr>
        <p:sp>
          <p:nvSpPr>
            <p:cNvPr id="7656" name="Google Shape;7656;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9" name="Google Shape;7659;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2" name="Google Shape;7662;p84"/>
          <p:cNvGrpSpPr/>
          <p:nvPr/>
        </p:nvGrpSpPr>
        <p:grpSpPr>
          <a:xfrm>
            <a:off x="7544139" y="2275916"/>
            <a:ext cx="357808" cy="333240"/>
            <a:chOff x="-11295075" y="4092875"/>
            <a:chExt cx="355250" cy="330825"/>
          </a:xfrm>
        </p:grpSpPr>
        <p:sp>
          <p:nvSpPr>
            <p:cNvPr id="7663" name="Google Shape;7663;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84"/>
          <p:cNvGrpSpPr/>
          <p:nvPr/>
        </p:nvGrpSpPr>
        <p:grpSpPr>
          <a:xfrm>
            <a:off x="5769739" y="2738964"/>
            <a:ext cx="312585" cy="355451"/>
            <a:chOff x="-9500075" y="3180800"/>
            <a:chExt cx="310350" cy="352875"/>
          </a:xfrm>
        </p:grpSpPr>
        <p:sp>
          <p:nvSpPr>
            <p:cNvPr id="7669" name="Google Shape;7669;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6" name="Google Shape;7676;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8" name="Google Shape;7678;p84"/>
          <p:cNvGrpSpPr/>
          <p:nvPr/>
        </p:nvGrpSpPr>
        <p:grpSpPr>
          <a:xfrm>
            <a:off x="5747530" y="3214479"/>
            <a:ext cx="356221" cy="356257"/>
            <a:chOff x="-9523700" y="3614000"/>
            <a:chExt cx="353675" cy="353675"/>
          </a:xfrm>
        </p:grpSpPr>
        <p:sp>
          <p:nvSpPr>
            <p:cNvPr id="7679" name="Google Shape;7679;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8" name="Google Shape;7688;p84"/>
          <p:cNvGrpSpPr/>
          <p:nvPr/>
        </p:nvGrpSpPr>
        <p:grpSpPr>
          <a:xfrm>
            <a:off x="7532481" y="3237121"/>
            <a:ext cx="356221" cy="354670"/>
            <a:chOff x="-9523700" y="4049550"/>
            <a:chExt cx="353675" cy="352100"/>
          </a:xfrm>
        </p:grpSpPr>
        <p:sp>
          <p:nvSpPr>
            <p:cNvPr id="7689" name="Google Shape;7689;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6" name="Google Shape;7696;p84"/>
          <p:cNvGrpSpPr/>
          <p:nvPr/>
        </p:nvGrpSpPr>
        <p:grpSpPr>
          <a:xfrm>
            <a:off x="7088596" y="3237094"/>
            <a:ext cx="357002" cy="311029"/>
            <a:chOff x="-8209150" y="3659675"/>
            <a:chExt cx="354450" cy="308775"/>
          </a:xfrm>
        </p:grpSpPr>
        <p:sp>
          <p:nvSpPr>
            <p:cNvPr id="7697" name="Google Shape;7697;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84"/>
          <p:cNvGrpSpPr/>
          <p:nvPr/>
        </p:nvGrpSpPr>
        <p:grpSpPr>
          <a:xfrm>
            <a:off x="6202157" y="2266007"/>
            <a:ext cx="356221" cy="353059"/>
            <a:chOff x="-12643475" y="4081850"/>
            <a:chExt cx="353675" cy="350500"/>
          </a:xfrm>
        </p:grpSpPr>
        <p:sp>
          <p:nvSpPr>
            <p:cNvPr id="7704" name="Google Shape;7704;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08" name="Google Shape;7708;p8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09" name="Google Shape;7709;p84"/>
          <p:cNvGrpSpPr/>
          <p:nvPr/>
        </p:nvGrpSpPr>
        <p:grpSpPr>
          <a:xfrm>
            <a:off x="7984757" y="2275916"/>
            <a:ext cx="356221" cy="333240"/>
            <a:chOff x="-10858725" y="4092875"/>
            <a:chExt cx="353675" cy="330825"/>
          </a:xfrm>
        </p:grpSpPr>
        <p:sp>
          <p:nvSpPr>
            <p:cNvPr id="7710" name="Google Shape;7710;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6" name="Google Shape;7716;p84"/>
          <p:cNvGrpSpPr/>
          <p:nvPr/>
        </p:nvGrpSpPr>
        <p:grpSpPr>
          <a:xfrm>
            <a:off x="6243280" y="3214882"/>
            <a:ext cx="252278" cy="355451"/>
            <a:chOff x="-9039300" y="3614000"/>
            <a:chExt cx="250475" cy="352875"/>
          </a:xfrm>
        </p:grpSpPr>
        <p:sp>
          <p:nvSpPr>
            <p:cNvPr id="7717" name="Google Shape;7717;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9" name="Google Shape;7719;p84"/>
          <p:cNvGrpSpPr/>
          <p:nvPr/>
        </p:nvGrpSpPr>
        <p:grpSpPr>
          <a:xfrm>
            <a:off x="7975246" y="3237121"/>
            <a:ext cx="354635" cy="354670"/>
            <a:chOff x="-9088150" y="4049550"/>
            <a:chExt cx="352100" cy="352100"/>
          </a:xfrm>
        </p:grpSpPr>
        <p:sp>
          <p:nvSpPr>
            <p:cNvPr id="7720" name="Google Shape;7720;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84"/>
          <p:cNvGrpSpPr/>
          <p:nvPr/>
        </p:nvGrpSpPr>
        <p:grpSpPr>
          <a:xfrm>
            <a:off x="7109610" y="2739354"/>
            <a:ext cx="315757" cy="354670"/>
            <a:chOff x="-8191825" y="3174500"/>
            <a:chExt cx="313500" cy="352100"/>
          </a:xfrm>
        </p:grpSpPr>
        <p:sp>
          <p:nvSpPr>
            <p:cNvPr id="7727" name="Google Shape;7727;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0" name="Google Shape;7730;p84"/>
          <p:cNvGrpSpPr/>
          <p:nvPr/>
        </p:nvGrpSpPr>
        <p:grpSpPr>
          <a:xfrm>
            <a:off x="4858968" y="1379875"/>
            <a:ext cx="356221" cy="354973"/>
            <a:chOff x="-13947000" y="3212800"/>
            <a:chExt cx="353675" cy="352400"/>
          </a:xfrm>
        </p:grpSpPr>
        <p:sp>
          <p:nvSpPr>
            <p:cNvPr id="7731" name="Google Shape;7731;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33" name="Google Shape;7733;p8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34" name="Google Shape;7734;p84"/>
          <p:cNvGrpSpPr/>
          <p:nvPr/>
        </p:nvGrpSpPr>
        <p:grpSpPr>
          <a:xfrm>
            <a:off x="5301563" y="1379233"/>
            <a:ext cx="356221" cy="356257"/>
            <a:chOff x="-13512225" y="3211525"/>
            <a:chExt cx="353675" cy="353675"/>
          </a:xfrm>
        </p:grpSpPr>
        <p:sp>
          <p:nvSpPr>
            <p:cNvPr id="7735" name="Google Shape;7735;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0" name="Google Shape;7740;p84"/>
          <p:cNvGrpSpPr/>
          <p:nvPr/>
        </p:nvGrpSpPr>
        <p:grpSpPr>
          <a:xfrm>
            <a:off x="6191845" y="1379624"/>
            <a:ext cx="356221" cy="355476"/>
            <a:chOff x="-12643475" y="3212300"/>
            <a:chExt cx="353675" cy="352900"/>
          </a:xfrm>
        </p:grpSpPr>
        <p:sp>
          <p:nvSpPr>
            <p:cNvPr id="7741" name="Google Shape;7741;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0" name="Google Shape;7750;p84"/>
          <p:cNvGrpSpPr/>
          <p:nvPr/>
        </p:nvGrpSpPr>
        <p:grpSpPr>
          <a:xfrm>
            <a:off x="6191845" y="1831398"/>
            <a:ext cx="356221" cy="333366"/>
            <a:chOff x="-12643475" y="3657325"/>
            <a:chExt cx="353675" cy="330950"/>
          </a:xfrm>
        </p:grpSpPr>
        <p:sp>
          <p:nvSpPr>
            <p:cNvPr id="7751" name="Google Shape;7751;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7" name="Google Shape;7757;p84"/>
          <p:cNvGrpSpPr/>
          <p:nvPr/>
        </p:nvGrpSpPr>
        <p:grpSpPr>
          <a:xfrm>
            <a:off x="7974847" y="1380027"/>
            <a:ext cx="355416" cy="354670"/>
            <a:chOff x="-10857925" y="3213875"/>
            <a:chExt cx="352875" cy="352100"/>
          </a:xfrm>
        </p:grpSpPr>
        <p:sp>
          <p:nvSpPr>
            <p:cNvPr id="7758" name="Google Shape;7758;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8" name="Google Shape;7768;p84"/>
          <p:cNvGrpSpPr/>
          <p:nvPr/>
        </p:nvGrpSpPr>
        <p:grpSpPr>
          <a:xfrm>
            <a:off x="6191762" y="2739455"/>
            <a:ext cx="356096" cy="354469"/>
            <a:chOff x="-9089725" y="3180200"/>
            <a:chExt cx="353550" cy="351900"/>
          </a:xfrm>
        </p:grpSpPr>
        <p:sp>
          <p:nvSpPr>
            <p:cNvPr id="7769" name="Google Shape;7769;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1" name="Google Shape;7771;p84"/>
          <p:cNvGrpSpPr/>
          <p:nvPr/>
        </p:nvGrpSpPr>
        <p:grpSpPr>
          <a:xfrm>
            <a:off x="7083760" y="1819260"/>
            <a:ext cx="358588" cy="357642"/>
            <a:chOff x="7083760" y="1971660"/>
            <a:chExt cx="358588" cy="357642"/>
          </a:xfrm>
        </p:grpSpPr>
        <p:sp>
          <p:nvSpPr>
            <p:cNvPr id="7772" name="Google Shape;7772;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0" name="Google Shape;7780;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1" name="Google Shape;7781;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84" name="Google Shape;7784;p8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785" name="Google Shape;7785;p8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Info about our data </a:t>
            </a:r>
            <a:endParaRPr lang="en-US"/>
          </a:p>
        </p:txBody>
      </p:sp>
      <p:sp>
        <p:nvSpPr>
          <p:cNvPr id="3" name="Text Placeholder 2"/>
          <p:cNvSpPr/>
          <p:nvPr>
            <p:ph type="body" idx="1"/>
          </p:nvPr>
        </p:nvSpPr>
        <p:spPr/>
        <p:txBody>
          <a:bodyPr/>
          <a:p>
            <a:r>
              <a:rPr lang="en-US"/>
              <a:t>The size of the 3 tables combines is </a:t>
            </a:r>
            <a:r>
              <a:rPr lang="en-US" u="sng"/>
              <a:t>934024</a:t>
            </a:r>
            <a:endParaRPr lang="en-US" u="sng"/>
          </a:p>
          <a:p>
            <a:endParaRPr lang="en-US" u="sng"/>
          </a:p>
          <a:p>
            <a:r>
              <a:rPr lang="en-US"/>
              <a:t>The mean average of teh Ages is 36 yo</a:t>
            </a:r>
            <a:endParaRPr lang="en-US"/>
          </a:p>
          <a:p>
            <a:endParaRPr lang="en-US"/>
          </a:p>
          <a:p>
            <a:r>
              <a:rPr lang="en-US"/>
              <a:t>The number of unique books is 2484</a:t>
            </a:r>
            <a:endParaRPr lang="en-US"/>
          </a:p>
          <a:p>
            <a:endParaRPr lang="en-US"/>
          </a:p>
          <a:p>
            <a:r>
              <a:rPr lang="en-US"/>
              <a:t>The number of unique Authors is 1777</a:t>
            </a:r>
            <a:endParaRPr lang="en-US"/>
          </a:p>
          <a:p>
            <a:endParaRPr lang="en-US"/>
          </a:p>
          <a:p>
            <a:r>
              <a:rPr lang="en-US"/>
              <a:t>The number of users is 17296</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89" name="Shape 7789"/>
        <p:cNvGrpSpPr/>
        <p:nvPr/>
      </p:nvGrpSpPr>
      <p:grpSpPr>
        <a:xfrm>
          <a:off x="0" y="0"/>
          <a:ext cx="0" cy="0"/>
          <a:chOff x="0" y="0"/>
          <a:chExt cx="0" cy="0"/>
        </a:xfrm>
      </p:grpSpPr>
      <p:sp>
        <p:nvSpPr>
          <p:cNvPr id="7790" name="Google Shape;7790;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91" name="Google Shape;7791;p85"/>
          <p:cNvGrpSpPr/>
          <p:nvPr/>
        </p:nvGrpSpPr>
        <p:grpSpPr>
          <a:xfrm>
            <a:off x="748855" y="2243507"/>
            <a:ext cx="452798" cy="449473"/>
            <a:chOff x="-21322300" y="3693325"/>
            <a:chExt cx="306400" cy="304150"/>
          </a:xfrm>
        </p:grpSpPr>
        <p:sp>
          <p:nvSpPr>
            <p:cNvPr id="7792" name="Google Shape;7792;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6" name="Google Shape;7796;p85"/>
          <p:cNvGrpSpPr/>
          <p:nvPr/>
        </p:nvGrpSpPr>
        <p:grpSpPr>
          <a:xfrm>
            <a:off x="748263" y="2810244"/>
            <a:ext cx="453980" cy="422540"/>
            <a:chOff x="-21322300" y="4077125"/>
            <a:chExt cx="307200" cy="285925"/>
          </a:xfrm>
        </p:grpSpPr>
        <p:sp>
          <p:nvSpPr>
            <p:cNvPr id="7797" name="Google Shape;7797;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6" name="Google Shape;7806;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9" name="Google Shape;7809;p85"/>
          <p:cNvGrpSpPr/>
          <p:nvPr/>
        </p:nvGrpSpPr>
        <p:grpSpPr>
          <a:xfrm>
            <a:off x="3525440" y="1689128"/>
            <a:ext cx="451653" cy="450212"/>
            <a:chOff x="-19394200" y="3333800"/>
            <a:chExt cx="305625" cy="304650"/>
          </a:xfrm>
        </p:grpSpPr>
        <p:sp>
          <p:nvSpPr>
            <p:cNvPr id="7810" name="Google Shape;7810;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9" name="Google Shape;7819;p85"/>
          <p:cNvGrpSpPr/>
          <p:nvPr/>
        </p:nvGrpSpPr>
        <p:grpSpPr>
          <a:xfrm>
            <a:off x="3524276" y="2243580"/>
            <a:ext cx="453980" cy="449325"/>
            <a:chOff x="-19396575" y="3708500"/>
            <a:chExt cx="307200" cy="304050"/>
          </a:xfrm>
        </p:grpSpPr>
        <p:sp>
          <p:nvSpPr>
            <p:cNvPr id="7820" name="Google Shape;7820;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1" name="Google Shape;7821;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2" name="Google Shape;7822;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3" name="Google Shape;7823;p85"/>
          <p:cNvGrpSpPr/>
          <p:nvPr/>
        </p:nvGrpSpPr>
        <p:grpSpPr>
          <a:xfrm>
            <a:off x="3518457" y="2796461"/>
            <a:ext cx="465618" cy="450101"/>
            <a:chOff x="-19394200" y="4084200"/>
            <a:chExt cx="315075" cy="304575"/>
          </a:xfrm>
        </p:grpSpPr>
        <p:sp>
          <p:nvSpPr>
            <p:cNvPr id="7824" name="Google Shape;7824;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7" name="Google Shape;7827;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8" name="Google Shape;7828;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85"/>
          <p:cNvGrpSpPr/>
          <p:nvPr/>
        </p:nvGrpSpPr>
        <p:grpSpPr>
          <a:xfrm>
            <a:off x="6324167" y="1689001"/>
            <a:ext cx="400447" cy="450470"/>
            <a:chOff x="-17526750" y="3309200"/>
            <a:chExt cx="270975" cy="304825"/>
          </a:xfrm>
        </p:grpSpPr>
        <p:sp>
          <p:nvSpPr>
            <p:cNvPr id="7831" name="Google Shape;7831;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85"/>
          <p:cNvGrpSpPr/>
          <p:nvPr/>
        </p:nvGrpSpPr>
        <p:grpSpPr>
          <a:xfrm>
            <a:off x="6300319" y="2244173"/>
            <a:ext cx="448143" cy="448143"/>
            <a:chOff x="-17542500" y="3684100"/>
            <a:chExt cx="303250" cy="303250"/>
          </a:xfrm>
        </p:grpSpPr>
        <p:sp>
          <p:nvSpPr>
            <p:cNvPr id="7837" name="Google Shape;7837;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2" name="Google Shape;7842;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3" name="Google Shape;7843;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4" name="Google Shape;7844;p85"/>
          <p:cNvGrpSpPr/>
          <p:nvPr/>
        </p:nvGrpSpPr>
        <p:grpSpPr>
          <a:xfrm>
            <a:off x="6299728" y="2810817"/>
            <a:ext cx="449325" cy="421395"/>
            <a:chOff x="-17542500" y="4068450"/>
            <a:chExt cx="304050" cy="285150"/>
          </a:xfrm>
        </p:grpSpPr>
        <p:sp>
          <p:nvSpPr>
            <p:cNvPr id="7845" name="Google Shape;7845;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6" name="Google Shape;7846;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7" name="Google Shape;7847;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85"/>
          <p:cNvGrpSpPr/>
          <p:nvPr/>
        </p:nvGrpSpPr>
        <p:grpSpPr>
          <a:xfrm>
            <a:off x="3530150" y="3342211"/>
            <a:ext cx="343404" cy="449325"/>
            <a:chOff x="-15652200" y="3335975"/>
            <a:chExt cx="232375" cy="304050"/>
          </a:xfrm>
        </p:grpSpPr>
        <p:sp>
          <p:nvSpPr>
            <p:cNvPr id="7852" name="Google Shape;7852;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6" name="Google Shape;7856;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7" name="Google Shape;7857;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9" name="Google Shape;7859;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0" name="Google Shape;7860;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1" name="Google Shape;7861;p85"/>
          <p:cNvGrpSpPr/>
          <p:nvPr/>
        </p:nvGrpSpPr>
        <p:grpSpPr>
          <a:xfrm>
            <a:off x="1303491" y="1689573"/>
            <a:ext cx="450470" cy="449325"/>
            <a:chOff x="-20946600" y="3317850"/>
            <a:chExt cx="304825" cy="304050"/>
          </a:xfrm>
        </p:grpSpPr>
        <p:sp>
          <p:nvSpPr>
            <p:cNvPr id="7862" name="Google Shape;7862;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3" name="Google Shape;7863;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4" name="Google Shape;7864;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5" name="Google Shape;7865;p85"/>
          <p:cNvGrpSpPr/>
          <p:nvPr/>
        </p:nvGrpSpPr>
        <p:grpSpPr>
          <a:xfrm>
            <a:off x="1304064" y="2243729"/>
            <a:ext cx="449325" cy="449030"/>
            <a:chOff x="-20945825" y="3692175"/>
            <a:chExt cx="304050" cy="303850"/>
          </a:xfrm>
        </p:grpSpPr>
        <p:sp>
          <p:nvSpPr>
            <p:cNvPr id="7866" name="Google Shape;7866;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7" name="Google Shape;7867;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9" name="Google Shape;7869;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70" name="Google Shape;7870;p85"/>
          <p:cNvGrpSpPr/>
          <p:nvPr/>
        </p:nvGrpSpPr>
        <p:grpSpPr>
          <a:xfrm>
            <a:off x="1329667" y="2797442"/>
            <a:ext cx="398119" cy="448143"/>
            <a:chOff x="-20930075" y="4066100"/>
            <a:chExt cx="269400" cy="303250"/>
          </a:xfrm>
        </p:grpSpPr>
        <p:sp>
          <p:nvSpPr>
            <p:cNvPr id="7871" name="Google Shape;7871;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2" name="Google Shape;7872;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73" name="Google Shape;7873;p85"/>
          <p:cNvGrpSpPr/>
          <p:nvPr/>
        </p:nvGrpSpPr>
        <p:grpSpPr>
          <a:xfrm>
            <a:off x="4110888" y="1689848"/>
            <a:ext cx="372516" cy="448771"/>
            <a:chOff x="-18994100" y="3334775"/>
            <a:chExt cx="252075" cy="303675"/>
          </a:xfrm>
        </p:grpSpPr>
        <p:sp>
          <p:nvSpPr>
            <p:cNvPr id="7874" name="Google Shape;7874;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5" name="Google Shape;7875;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6" name="Google Shape;7876;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7" name="Google Shape;7877;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78" name="Google Shape;7878;p85"/>
          <p:cNvGrpSpPr/>
          <p:nvPr/>
        </p:nvGrpSpPr>
        <p:grpSpPr>
          <a:xfrm>
            <a:off x="4125445" y="2244743"/>
            <a:ext cx="343404" cy="446998"/>
            <a:chOff x="-18983850" y="3710075"/>
            <a:chExt cx="232375" cy="302475"/>
          </a:xfrm>
        </p:grpSpPr>
        <p:sp>
          <p:nvSpPr>
            <p:cNvPr id="7879" name="Google Shape;7879;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83" name="Google Shape;7883;p85"/>
          <p:cNvGrpSpPr/>
          <p:nvPr/>
        </p:nvGrpSpPr>
        <p:grpSpPr>
          <a:xfrm>
            <a:off x="4071911" y="2797422"/>
            <a:ext cx="450470" cy="448180"/>
            <a:chOff x="-19020075" y="4084200"/>
            <a:chExt cx="304825" cy="303275"/>
          </a:xfrm>
        </p:grpSpPr>
        <p:sp>
          <p:nvSpPr>
            <p:cNvPr id="7884" name="Google Shape;7884;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5" name="Google Shape;7885;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6" name="Google Shape;7886;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7" name="Google Shape;7887;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8" name="Google Shape;7888;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9" name="Google Shape;7889;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0" name="Google Shape;7890;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1" name="Google Shape;7891;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2" name="Google Shape;7892;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3" name="Google Shape;7893;p85"/>
          <p:cNvGrpSpPr/>
          <p:nvPr/>
        </p:nvGrpSpPr>
        <p:grpSpPr>
          <a:xfrm>
            <a:off x="6889176" y="1689001"/>
            <a:ext cx="396937" cy="450470"/>
            <a:chOff x="-17149475" y="3309200"/>
            <a:chExt cx="268600" cy="304825"/>
          </a:xfrm>
        </p:grpSpPr>
        <p:sp>
          <p:nvSpPr>
            <p:cNvPr id="7894" name="Google Shape;7894;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5" name="Google Shape;7895;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6" name="Google Shape;7896;p85"/>
          <p:cNvGrpSpPr/>
          <p:nvPr/>
        </p:nvGrpSpPr>
        <p:grpSpPr>
          <a:xfrm>
            <a:off x="6862982" y="2258120"/>
            <a:ext cx="449325" cy="420249"/>
            <a:chOff x="-17168375" y="3692750"/>
            <a:chExt cx="304050" cy="284375"/>
          </a:xfrm>
        </p:grpSpPr>
        <p:sp>
          <p:nvSpPr>
            <p:cNvPr id="7897" name="Google Shape;7897;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9" name="Google Shape;7899;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0" name="Google Shape;7900;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1" name="Google Shape;7901;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2" name="Google Shape;7902;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3" name="Google Shape;7903;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04" name="Google Shape;7904;p85"/>
          <p:cNvGrpSpPr/>
          <p:nvPr/>
        </p:nvGrpSpPr>
        <p:grpSpPr>
          <a:xfrm>
            <a:off x="6859491" y="2796852"/>
            <a:ext cx="456308" cy="449325"/>
            <a:chOff x="-17170750" y="4058800"/>
            <a:chExt cx="308775" cy="304050"/>
          </a:xfrm>
        </p:grpSpPr>
        <p:sp>
          <p:nvSpPr>
            <p:cNvPr id="7905" name="Google Shape;7905;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6" name="Google Shape;7906;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7" name="Google Shape;7907;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0" name="Google Shape;7910;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1" name="Google Shape;7911;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2" name="Google Shape;7912;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3" name="Google Shape;7913;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4" name="Google Shape;7914;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5" name="Google Shape;7915;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7" name="Google Shape;7917;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8" name="Google Shape;7918;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2" name="Google Shape;7922;p85"/>
          <p:cNvGrpSpPr/>
          <p:nvPr/>
        </p:nvGrpSpPr>
        <p:grpSpPr>
          <a:xfrm>
            <a:off x="5721388" y="3343358"/>
            <a:ext cx="450470" cy="446998"/>
            <a:chOff x="-15688425" y="3707725"/>
            <a:chExt cx="304825" cy="302475"/>
          </a:xfrm>
        </p:grpSpPr>
        <p:sp>
          <p:nvSpPr>
            <p:cNvPr id="7923" name="Google Shape;7923;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4" name="Google Shape;7924;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5" name="Google Shape;7925;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9" name="Google Shape;7929;p85"/>
          <p:cNvGrpSpPr/>
          <p:nvPr/>
        </p:nvGrpSpPr>
        <p:grpSpPr>
          <a:xfrm>
            <a:off x="1865544" y="1690441"/>
            <a:ext cx="451653" cy="447589"/>
            <a:chOff x="-20572500" y="3319025"/>
            <a:chExt cx="305625" cy="302875"/>
          </a:xfrm>
        </p:grpSpPr>
        <p:sp>
          <p:nvSpPr>
            <p:cNvPr id="7930" name="Google Shape;7930;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1" name="Google Shape;7931;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32" name="Google Shape;7932;p85"/>
          <p:cNvGrpSpPr/>
          <p:nvPr/>
        </p:nvGrpSpPr>
        <p:grpSpPr>
          <a:xfrm>
            <a:off x="1866708" y="2305410"/>
            <a:ext cx="449325" cy="325670"/>
            <a:chOff x="-20571700" y="3722875"/>
            <a:chExt cx="304050" cy="220375"/>
          </a:xfrm>
        </p:grpSpPr>
        <p:sp>
          <p:nvSpPr>
            <p:cNvPr id="7933" name="Google Shape;7933;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4" name="Google Shape;7934;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5" name="Google Shape;7935;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6" name="Google Shape;7936;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7" name="Google Shape;7937;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0" name="Google Shape;7940;p85"/>
          <p:cNvGrpSpPr/>
          <p:nvPr/>
        </p:nvGrpSpPr>
        <p:grpSpPr>
          <a:xfrm>
            <a:off x="1866135" y="2796278"/>
            <a:ext cx="450470" cy="450470"/>
            <a:chOff x="-20571700" y="4066875"/>
            <a:chExt cx="304825" cy="304825"/>
          </a:xfrm>
        </p:grpSpPr>
        <p:sp>
          <p:nvSpPr>
            <p:cNvPr id="7941" name="Google Shape;7941;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2" name="Google Shape;7942;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4" name="Google Shape;7944;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5" name="Google Shape;7945;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6" name="Google Shape;7946;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7" name="Google Shape;7947;p85"/>
          <p:cNvGrpSpPr/>
          <p:nvPr/>
        </p:nvGrpSpPr>
        <p:grpSpPr>
          <a:xfrm>
            <a:off x="4632837" y="1688259"/>
            <a:ext cx="453980" cy="451948"/>
            <a:chOff x="-18645175" y="3334200"/>
            <a:chExt cx="307200" cy="305825"/>
          </a:xfrm>
        </p:grpSpPr>
        <p:sp>
          <p:nvSpPr>
            <p:cNvPr id="7948" name="Google Shape;7948;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0" name="Google Shape;7950;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1" name="Google Shape;7951;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3" name="Google Shape;7953;p85"/>
          <p:cNvGrpSpPr/>
          <p:nvPr/>
        </p:nvGrpSpPr>
        <p:grpSpPr>
          <a:xfrm>
            <a:off x="4633429" y="2242989"/>
            <a:ext cx="452798" cy="450507"/>
            <a:chOff x="-18645175" y="3708500"/>
            <a:chExt cx="306400" cy="304850"/>
          </a:xfrm>
        </p:grpSpPr>
        <p:sp>
          <p:nvSpPr>
            <p:cNvPr id="7954" name="Google Shape;7954;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5" name="Google Shape;7955;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6" name="Google Shape;7956;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7" name="Google Shape;7957;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8" name="Google Shape;7958;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9" name="Google Shape;7959;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61" name="Google Shape;7961;p85"/>
          <p:cNvGrpSpPr/>
          <p:nvPr/>
        </p:nvGrpSpPr>
        <p:grpSpPr>
          <a:xfrm>
            <a:off x="4631101" y="2795630"/>
            <a:ext cx="457453" cy="451763"/>
            <a:chOff x="-18647525" y="4082625"/>
            <a:chExt cx="309550" cy="305700"/>
          </a:xfrm>
        </p:grpSpPr>
        <p:sp>
          <p:nvSpPr>
            <p:cNvPr id="7962" name="Google Shape;7962;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3" name="Google Shape;7963;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4" name="Google Shape;7964;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5" name="Google Shape;7965;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66" name="Google Shape;7966;p85"/>
          <p:cNvGrpSpPr/>
          <p:nvPr/>
        </p:nvGrpSpPr>
        <p:grpSpPr>
          <a:xfrm>
            <a:off x="7441485" y="1689592"/>
            <a:ext cx="395755" cy="449288"/>
            <a:chOff x="-16775350" y="3309200"/>
            <a:chExt cx="267800" cy="304025"/>
          </a:xfrm>
        </p:grpSpPr>
        <p:sp>
          <p:nvSpPr>
            <p:cNvPr id="7967" name="Google Shape;7967;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8" name="Google Shape;7968;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0" name="Google Shape;7970;p85"/>
          <p:cNvGrpSpPr/>
          <p:nvPr/>
        </p:nvGrpSpPr>
        <p:grpSpPr>
          <a:xfrm>
            <a:off x="7441485" y="2241827"/>
            <a:ext cx="395755" cy="452835"/>
            <a:chOff x="-16775350" y="3683300"/>
            <a:chExt cx="267800" cy="306425"/>
          </a:xfrm>
        </p:grpSpPr>
        <p:sp>
          <p:nvSpPr>
            <p:cNvPr id="7971" name="Google Shape;7971;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3" name="Google Shape;7973;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4" name="Google Shape;7974;p85"/>
          <p:cNvGrpSpPr/>
          <p:nvPr/>
        </p:nvGrpSpPr>
        <p:grpSpPr>
          <a:xfrm>
            <a:off x="7413536" y="2796870"/>
            <a:ext cx="451653" cy="449288"/>
            <a:chOff x="-16794250" y="4058225"/>
            <a:chExt cx="305625" cy="304025"/>
          </a:xfrm>
        </p:grpSpPr>
        <p:sp>
          <p:nvSpPr>
            <p:cNvPr id="7975" name="Google Shape;7975;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8" name="Google Shape;7978;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9" name="Google Shape;7979;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0" name="Google Shape;7980;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84" name="Google Shape;7984;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85" name="Google Shape;7985;p85"/>
          <p:cNvGrpSpPr/>
          <p:nvPr/>
        </p:nvGrpSpPr>
        <p:grpSpPr>
          <a:xfrm>
            <a:off x="2414953" y="1689573"/>
            <a:ext cx="457453" cy="449325"/>
            <a:chOff x="-20199150" y="3317850"/>
            <a:chExt cx="309550" cy="304050"/>
          </a:xfrm>
        </p:grpSpPr>
        <p:sp>
          <p:nvSpPr>
            <p:cNvPr id="7986" name="Google Shape;7986;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9" name="Google Shape;7989;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0" name="Google Shape;7990;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2" name="Google Shape;7992;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3" name="Google Shape;7993;p85"/>
          <p:cNvGrpSpPr/>
          <p:nvPr/>
        </p:nvGrpSpPr>
        <p:grpSpPr>
          <a:xfrm>
            <a:off x="2417281" y="2242861"/>
            <a:ext cx="452798" cy="450766"/>
            <a:chOff x="-20199150" y="3693150"/>
            <a:chExt cx="306400" cy="305025"/>
          </a:xfrm>
        </p:grpSpPr>
        <p:sp>
          <p:nvSpPr>
            <p:cNvPr id="7994" name="Google Shape;7994;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5" name="Google Shape;7995;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6" name="Google Shape;7996;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7" name="Google Shape;7997;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0" name="Google Shape;8000;p85"/>
          <p:cNvGrpSpPr/>
          <p:nvPr/>
        </p:nvGrpSpPr>
        <p:grpSpPr>
          <a:xfrm>
            <a:off x="2417854" y="2795687"/>
            <a:ext cx="451653" cy="451653"/>
            <a:chOff x="-20197575" y="4066875"/>
            <a:chExt cx="305625" cy="305625"/>
          </a:xfrm>
        </p:grpSpPr>
        <p:sp>
          <p:nvSpPr>
            <p:cNvPr id="8001" name="Google Shape;8001;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2" name="Google Shape;8002;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4" name="Google Shape;8004;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5" name="Google Shape;8005;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7" name="Google Shape;8007;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8" name="Google Shape;8008;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9" name="Google Shape;8009;p85"/>
          <p:cNvGrpSpPr/>
          <p:nvPr/>
        </p:nvGrpSpPr>
        <p:grpSpPr>
          <a:xfrm>
            <a:off x="5200071" y="1687520"/>
            <a:ext cx="449325" cy="453426"/>
            <a:chOff x="-18271050" y="3333200"/>
            <a:chExt cx="304050" cy="306825"/>
          </a:xfrm>
        </p:grpSpPr>
        <p:sp>
          <p:nvSpPr>
            <p:cNvPr id="8010" name="Google Shape;8010;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1" name="Google Shape;8011;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2" name="Google Shape;8012;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3" name="Google Shape;8013;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4" name="Google Shape;8014;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5" name="Google Shape;8015;p85"/>
          <p:cNvGrpSpPr/>
          <p:nvPr/>
        </p:nvGrpSpPr>
        <p:grpSpPr>
          <a:xfrm>
            <a:off x="5200644" y="2244171"/>
            <a:ext cx="448180" cy="448143"/>
            <a:chOff x="-18270275" y="3710875"/>
            <a:chExt cx="303275" cy="303250"/>
          </a:xfrm>
        </p:grpSpPr>
        <p:sp>
          <p:nvSpPr>
            <p:cNvPr id="8016" name="Google Shape;8016;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7" name="Google Shape;8017;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8" name="Google Shape;8018;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9" name="Google Shape;8019;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0" name="Google Shape;8020;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1" name="Google Shape;8021;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2" name="Google Shape;8022;p85"/>
          <p:cNvGrpSpPr/>
          <p:nvPr/>
        </p:nvGrpSpPr>
        <p:grpSpPr>
          <a:xfrm>
            <a:off x="5254196" y="2797422"/>
            <a:ext cx="341076" cy="448180"/>
            <a:chOff x="-18234025" y="4084200"/>
            <a:chExt cx="230800" cy="303275"/>
          </a:xfrm>
        </p:grpSpPr>
        <p:sp>
          <p:nvSpPr>
            <p:cNvPr id="8023" name="Google Shape;8023;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5" name="Google Shape;8025;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6" name="Google Shape;8026;p85"/>
          <p:cNvGrpSpPr/>
          <p:nvPr/>
        </p:nvGrpSpPr>
        <p:grpSpPr>
          <a:xfrm>
            <a:off x="2366751" y="3341641"/>
            <a:ext cx="449325" cy="450470"/>
            <a:chOff x="-16419350" y="3308400"/>
            <a:chExt cx="304050" cy="304825"/>
          </a:xfrm>
        </p:grpSpPr>
        <p:sp>
          <p:nvSpPr>
            <p:cNvPr id="8027" name="Google Shape;8027;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0" name="Google Shape;8030;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1" name="Google Shape;8031;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34" name="Google Shape;8034;p85"/>
          <p:cNvGrpSpPr/>
          <p:nvPr/>
        </p:nvGrpSpPr>
        <p:grpSpPr>
          <a:xfrm>
            <a:off x="4638306" y="3340423"/>
            <a:ext cx="395755" cy="452872"/>
            <a:chOff x="-16401225" y="3683275"/>
            <a:chExt cx="267800" cy="306450"/>
          </a:xfrm>
        </p:grpSpPr>
        <p:sp>
          <p:nvSpPr>
            <p:cNvPr id="8035" name="Google Shape;8035;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6" name="Google Shape;8036;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7" name="Google Shape;8037;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2" name="Google Shape;8042;p85"/>
          <p:cNvGrpSpPr/>
          <p:nvPr/>
        </p:nvGrpSpPr>
        <p:grpSpPr>
          <a:xfrm>
            <a:off x="8003755" y="2797062"/>
            <a:ext cx="450470" cy="448180"/>
            <a:chOff x="-16419350" y="4058200"/>
            <a:chExt cx="304825" cy="303275"/>
          </a:xfrm>
        </p:grpSpPr>
        <p:sp>
          <p:nvSpPr>
            <p:cNvPr id="8043" name="Google Shape;8043;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0" name="Google Shape;8050;p85"/>
          <p:cNvGrpSpPr/>
          <p:nvPr/>
        </p:nvGrpSpPr>
        <p:grpSpPr>
          <a:xfrm>
            <a:off x="4030643" y="3343080"/>
            <a:ext cx="450507" cy="447589"/>
            <a:chOff x="-15296200" y="3326900"/>
            <a:chExt cx="304850" cy="302875"/>
          </a:xfrm>
        </p:grpSpPr>
        <p:sp>
          <p:nvSpPr>
            <p:cNvPr id="8051" name="Google Shape;8051;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2" name="Google Shape;8052;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6" name="Google Shape;8056;p85"/>
          <p:cNvGrpSpPr/>
          <p:nvPr/>
        </p:nvGrpSpPr>
        <p:grpSpPr>
          <a:xfrm>
            <a:off x="2946296" y="1706881"/>
            <a:ext cx="486566" cy="414708"/>
            <a:chOff x="-19835275" y="3330250"/>
            <a:chExt cx="329250" cy="280625"/>
          </a:xfrm>
        </p:grpSpPr>
        <p:sp>
          <p:nvSpPr>
            <p:cNvPr id="8057" name="Google Shape;8057;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9" name="Google Shape;8059;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0" name="Google Shape;8060;p85"/>
          <p:cNvGrpSpPr/>
          <p:nvPr/>
        </p:nvGrpSpPr>
        <p:grpSpPr>
          <a:xfrm>
            <a:off x="2964325" y="2243470"/>
            <a:ext cx="450507" cy="449547"/>
            <a:chOff x="-19822675" y="3692750"/>
            <a:chExt cx="304850" cy="304200"/>
          </a:xfrm>
        </p:grpSpPr>
        <p:sp>
          <p:nvSpPr>
            <p:cNvPr id="8061" name="Google Shape;8061;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2" name="Google Shape;8062;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4" name="Google Shape;8064;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5" name="Google Shape;8065;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6" name="Google Shape;8066;p85"/>
          <p:cNvGrpSpPr/>
          <p:nvPr/>
        </p:nvGrpSpPr>
        <p:grpSpPr>
          <a:xfrm>
            <a:off x="2964916" y="2796278"/>
            <a:ext cx="449325" cy="450470"/>
            <a:chOff x="-19822675" y="4066875"/>
            <a:chExt cx="304050" cy="304825"/>
          </a:xfrm>
        </p:grpSpPr>
        <p:sp>
          <p:nvSpPr>
            <p:cNvPr id="8067" name="Google Shape;8067;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9" name="Google Shape;8069;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0" name="Google Shape;8070;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1" name="Google Shape;8071;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2" name="Google Shape;8072;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73" name="Google Shape;8073;p85"/>
          <p:cNvGrpSpPr/>
          <p:nvPr/>
        </p:nvGrpSpPr>
        <p:grpSpPr>
          <a:xfrm>
            <a:off x="5773985" y="1689571"/>
            <a:ext cx="399302" cy="449325"/>
            <a:chOff x="-17878825" y="3334400"/>
            <a:chExt cx="270200" cy="304050"/>
          </a:xfrm>
        </p:grpSpPr>
        <p:sp>
          <p:nvSpPr>
            <p:cNvPr id="8074" name="Google Shape;8074;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5" name="Google Shape;8075;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6" name="Google Shape;8076;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7" name="Google Shape;8077;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8" name="Google Shape;8078;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9" name="Google Shape;8079;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0" name="Google Shape;8080;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1" name="Google Shape;8081;p85"/>
          <p:cNvGrpSpPr/>
          <p:nvPr/>
        </p:nvGrpSpPr>
        <p:grpSpPr>
          <a:xfrm>
            <a:off x="5747809" y="2242416"/>
            <a:ext cx="451653" cy="451653"/>
            <a:chOff x="-17896150" y="3709300"/>
            <a:chExt cx="305625" cy="305625"/>
          </a:xfrm>
        </p:grpSpPr>
        <p:sp>
          <p:nvSpPr>
            <p:cNvPr id="8082" name="Google Shape;8082;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3" name="Google Shape;8083;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4" name="Google Shape;8084;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5" name="Google Shape;8085;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6" name="Google Shape;8086;p85"/>
          <p:cNvGrpSpPr/>
          <p:nvPr/>
        </p:nvGrpSpPr>
        <p:grpSpPr>
          <a:xfrm>
            <a:off x="5775740" y="2795686"/>
            <a:ext cx="395792" cy="451653"/>
            <a:chOff x="-17878025" y="4082625"/>
            <a:chExt cx="267825" cy="305625"/>
          </a:xfrm>
        </p:grpSpPr>
        <p:sp>
          <p:nvSpPr>
            <p:cNvPr id="8087" name="Google Shape;8087;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8" name="Google Shape;8088;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9" name="Google Shape;8089;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1" name="Google Shape;8091;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2" name="Google Shape;8092;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3" name="Google Shape;8093;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4" name="Google Shape;8094;p85"/>
          <p:cNvGrpSpPr/>
          <p:nvPr/>
        </p:nvGrpSpPr>
        <p:grpSpPr>
          <a:xfrm>
            <a:off x="2919632" y="3355015"/>
            <a:ext cx="450507" cy="423722"/>
            <a:chOff x="-16044450" y="3317850"/>
            <a:chExt cx="304850" cy="286725"/>
          </a:xfrm>
        </p:grpSpPr>
        <p:sp>
          <p:nvSpPr>
            <p:cNvPr id="8095" name="Google Shape;8095;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7" name="Google Shape;8097;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99" name="Google Shape;8099;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00" name="Google Shape;8100;p85"/>
          <p:cNvGrpSpPr/>
          <p:nvPr/>
        </p:nvGrpSpPr>
        <p:grpSpPr>
          <a:xfrm>
            <a:off x="8042149" y="2243724"/>
            <a:ext cx="373662" cy="449030"/>
            <a:chOff x="-16018450" y="4058400"/>
            <a:chExt cx="252850" cy="303850"/>
          </a:xfrm>
        </p:grpSpPr>
        <p:sp>
          <p:nvSpPr>
            <p:cNvPr id="8101" name="Google Shape;8101;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3" name="Google Shape;8103;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4" name="Google Shape;8104;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05" name="Google Shape;8105;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Nature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110" name="Shape 8110"/>
        <p:cNvGrpSpPr/>
        <p:nvPr/>
      </p:nvGrpSpPr>
      <p:grpSpPr>
        <a:xfrm>
          <a:off x="0" y="0"/>
          <a:ext cx="0" cy="0"/>
          <a:chOff x="0" y="0"/>
          <a:chExt cx="0" cy="0"/>
        </a:xfrm>
      </p:grpSpPr>
      <p:grpSp>
        <p:nvGrpSpPr>
          <p:cNvPr id="8111" name="Google Shape;8111;p86"/>
          <p:cNvGrpSpPr/>
          <p:nvPr/>
        </p:nvGrpSpPr>
        <p:grpSpPr>
          <a:xfrm>
            <a:off x="845901" y="1689241"/>
            <a:ext cx="442337" cy="419623"/>
            <a:chOff x="-6696925" y="3272575"/>
            <a:chExt cx="307200" cy="291425"/>
          </a:xfrm>
        </p:grpSpPr>
        <p:sp>
          <p:nvSpPr>
            <p:cNvPr id="8112" name="Google Shape;8112;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3" name="Google Shape;8113;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4" name="Google Shape;8114;p86"/>
          <p:cNvGrpSpPr/>
          <p:nvPr/>
        </p:nvGrpSpPr>
        <p:grpSpPr>
          <a:xfrm>
            <a:off x="845884" y="2204636"/>
            <a:ext cx="442373" cy="420775"/>
            <a:chOff x="-6690625" y="3631325"/>
            <a:chExt cx="307225" cy="292225"/>
          </a:xfrm>
        </p:grpSpPr>
        <p:sp>
          <p:nvSpPr>
            <p:cNvPr id="8115" name="Google Shape;8115;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6" name="Google Shape;8116;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7" name="Google Shape;8117;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8" name="Google Shape;8118;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9" name="Google Shape;8119;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20" name="Google Shape;8120;p86"/>
          <p:cNvGrpSpPr/>
          <p:nvPr/>
        </p:nvGrpSpPr>
        <p:grpSpPr>
          <a:xfrm>
            <a:off x="868005" y="2756972"/>
            <a:ext cx="421927" cy="419371"/>
            <a:chOff x="-6689825" y="3992050"/>
            <a:chExt cx="293025" cy="291250"/>
          </a:xfrm>
        </p:grpSpPr>
        <p:sp>
          <p:nvSpPr>
            <p:cNvPr id="8121" name="Google Shape;8121;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2" name="Google Shape;8122;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3" name="Google Shape;8123;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4" name="Google Shape;8124;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5" name="Google Shape;8125;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6" name="Google Shape;8126;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7" name="Google Shape;8127;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8" name="Google Shape;8128;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9" name="Google Shape;8129;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2" name="Google Shape;8132;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33" name="Google Shape;8133;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34" name="Google Shape;8134;p86"/>
          <p:cNvGrpSpPr/>
          <p:nvPr/>
        </p:nvGrpSpPr>
        <p:grpSpPr>
          <a:xfrm>
            <a:off x="3551317" y="2205192"/>
            <a:ext cx="423043" cy="419659"/>
            <a:chOff x="-4837325" y="3612425"/>
            <a:chExt cx="293800" cy="291450"/>
          </a:xfrm>
        </p:grpSpPr>
        <p:sp>
          <p:nvSpPr>
            <p:cNvPr id="8135" name="Google Shape;8135;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8" name="Google Shape;8138;p86"/>
          <p:cNvGrpSpPr/>
          <p:nvPr/>
        </p:nvGrpSpPr>
        <p:grpSpPr>
          <a:xfrm>
            <a:off x="3564349" y="2756826"/>
            <a:ext cx="420775" cy="419659"/>
            <a:chOff x="-4837325" y="3971575"/>
            <a:chExt cx="292225" cy="291450"/>
          </a:xfrm>
        </p:grpSpPr>
        <p:sp>
          <p:nvSpPr>
            <p:cNvPr id="8139" name="Google Shape;8139;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5" name="Google Shape;8145;p86"/>
          <p:cNvGrpSpPr/>
          <p:nvPr/>
        </p:nvGrpSpPr>
        <p:grpSpPr>
          <a:xfrm>
            <a:off x="6256364" y="1714185"/>
            <a:ext cx="430998" cy="369730"/>
            <a:chOff x="-3037625" y="3254850"/>
            <a:chExt cx="299325" cy="256775"/>
          </a:xfrm>
        </p:grpSpPr>
        <p:sp>
          <p:nvSpPr>
            <p:cNvPr id="8146" name="Google Shape;8146;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7" name="Google Shape;8147;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0" name="Google Shape;8150;p86"/>
          <p:cNvGrpSpPr/>
          <p:nvPr/>
        </p:nvGrpSpPr>
        <p:grpSpPr>
          <a:xfrm>
            <a:off x="6260324" y="2204615"/>
            <a:ext cx="423079" cy="420811"/>
            <a:chOff x="-3031325" y="3597450"/>
            <a:chExt cx="293825" cy="292250"/>
          </a:xfrm>
        </p:grpSpPr>
        <p:sp>
          <p:nvSpPr>
            <p:cNvPr id="8151" name="Google Shape;8151;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4" name="Google Shape;8154;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5" name="Google Shape;8155;p86"/>
          <p:cNvGrpSpPr/>
          <p:nvPr/>
        </p:nvGrpSpPr>
        <p:grpSpPr>
          <a:xfrm>
            <a:off x="6272798" y="2781214"/>
            <a:ext cx="421927" cy="370882"/>
            <a:chOff x="-3030525" y="3973150"/>
            <a:chExt cx="293025" cy="257575"/>
          </a:xfrm>
        </p:grpSpPr>
        <p:sp>
          <p:nvSpPr>
            <p:cNvPr id="8156" name="Google Shape;8156;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7" name="Google Shape;8157;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8" name="Google Shape;8158;p86"/>
          <p:cNvGrpSpPr/>
          <p:nvPr/>
        </p:nvGrpSpPr>
        <p:grpSpPr>
          <a:xfrm>
            <a:off x="1374391" y="3369426"/>
            <a:ext cx="421927" cy="297195"/>
            <a:chOff x="-1199300" y="3279250"/>
            <a:chExt cx="293025" cy="206400"/>
          </a:xfrm>
        </p:grpSpPr>
        <p:sp>
          <p:nvSpPr>
            <p:cNvPr id="8159" name="Google Shape;8159;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2" name="Google Shape;8162;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3" name="Google Shape;8163;p86"/>
          <p:cNvGrpSpPr/>
          <p:nvPr/>
        </p:nvGrpSpPr>
        <p:grpSpPr>
          <a:xfrm>
            <a:off x="1381477" y="1688773"/>
            <a:ext cx="444605" cy="420559"/>
            <a:chOff x="-6338550" y="3272950"/>
            <a:chExt cx="308775" cy="292075"/>
          </a:xfrm>
        </p:grpSpPr>
        <p:sp>
          <p:nvSpPr>
            <p:cNvPr id="8164" name="Google Shape;8164;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6" name="Google Shape;8166;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7" name="Google Shape;8167;p86"/>
          <p:cNvGrpSpPr/>
          <p:nvPr/>
        </p:nvGrpSpPr>
        <p:grpSpPr>
          <a:xfrm>
            <a:off x="1392817" y="2205194"/>
            <a:ext cx="421927" cy="419659"/>
            <a:chOff x="-6329100" y="3632100"/>
            <a:chExt cx="293025" cy="291450"/>
          </a:xfrm>
        </p:grpSpPr>
        <p:sp>
          <p:nvSpPr>
            <p:cNvPr id="8168" name="Google Shape;8168;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0" name="Google Shape;8170;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1" name="Google Shape;8171;p86"/>
          <p:cNvGrpSpPr/>
          <p:nvPr/>
        </p:nvGrpSpPr>
        <p:grpSpPr>
          <a:xfrm>
            <a:off x="1405867" y="2756828"/>
            <a:ext cx="419623" cy="419659"/>
            <a:chOff x="-6329875" y="3992050"/>
            <a:chExt cx="291425" cy="291450"/>
          </a:xfrm>
        </p:grpSpPr>
        <p:sp>
          <p:nvSpPr>
            <p:cNvPr id="8172" name="Google Shape;8172;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6" name="Google Shape;8176;p86"/>
          <p:cNvGrpSpPr/>
          <p:nvPr/>
        </p:nvGrpSpPr>
        <p:grpSpPr>
          <a:xfrm>
            <a:off x="4092004" y="1687530"/>
            <a:ext cx="423079" cy="423043"/>
            <a:chOff x="-4478975" y="3251700"/>
            <a:chExt cx="293825" cy="293800"/>
          </a:xfrm>
        </p:grpSpPr>
        <p:sp>
          <p:nvSpPr>
            <p:cNvPr id="8177" name="Google Shape;8177;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8" name="Google Shape;8178;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9" name="Google Shape;8179;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0" name="Google Shape;8180;p86"/>
          <p:cNvGrpSpPr/>
          <p:nvPr/>
        </p:nvGrpSpPr>
        <p:grpSpPr>
          <a:xfrm>
            <a:off x="4092004" y="2205192"/>
            <a:ext cx="423079" cy="419659"/>
            <a:chOff x="-4475825" y="3612425"/>
            <a:chExt cx="293825" cy="291450"/>
          </a:xfrm>
        </p:grpSpPr>
        <p:sp>
          <p:nvSpPr>
            <p:cNvPr id="8181" name="Google Shape;8181;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2" name="Google Shape;8182;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4" name="Google Shape;8184;p86"/>
          <p:cNvGrpSpPr/>
          <p:nvPr/>
        </p:nvGrpSpPr>
        <p:grpSpPr>
          <a:xfrm>
            <a:off x="4101077" y="2756844"/>
            <a:ext cx="428730" cy="419623"/>
            <a:chOff x="-4480550" y="3970800"/>
            <a:chExt cx="297750" cy="291425"/>
          </a:xfrm>
        </p:grpSpPr>
        <p:sp>
          <p:nvSpPr>
            <p:cNvPr id="8185" name="Google Shape;8185;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6" name="Google Shape;8186;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7" name="Google Shape;8187;p86"/>
          <p:cNvGrpSpPr/>
          <p:nvPr/>
        </p:nvGrpSpPr>
        <p:grpSpPr>
          <a:xfrm>
            <a:off x="6804910" y="1689221"/>
            <a:ext cx="415123" cy="419659"/>
            <a:chOff x="-2668225" y="3239075"/>
            <a:chExt cx="288300" cy="291450"/>
          </a:xfrm>
        </p:grpSpPr>
        <p:sp>
          <p:nvSpPr>
            <p:cNvPr id="8188" name="Google Shape;8188;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9" name="Google Shape;8189;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0" name="Google Shape;8190;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3" name="Google Shape;8193;p86"/>
          <p:cNvGrpSpPr/>
          <p:nvPr/>
        </p:nvGrpSpPr>
        <p:grpSpPr>
          <a:xfrm>
            <a:off x="6802066" y="2205191"/>
            <a:ext cx="420811" cy="419659"/>
            <a:chOff x="-2671375" y="3597450"/>
            <a:chExt cx="292250" cy="291450"/>
          </a:xfrm>
        </p:grpSpPr>
        <p:sp>
          <p:nvSpPr>
            <p:cNvPr id="8194" name="Google Shape;8194;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5" name="Google Shape;8195;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6" name="Google Shape;8196;p86"/>
          <p:cNvGrpSpPr/>
          <p:nvPr/>
        </p:nvGrpSpPr>
        <p:grpSpPr>
          <a:xfrm>
            <a:off x="6812849" y="2755691"/>
            <a:ext cx="423043" cy="421927"/>
            <a:chOff x="-2670575" y="3956600"/>
            <a:chExt cx="293800" cy="293025"/>
          </a:xfrm>
        </p:grpSpPr>
        <p:sp>
          <p:nvSpPr>
            <p:cNvPr id="8197" name="Google Shape;8197;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9" name="Google Shape;8199;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0" name="Google Shape;8200;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1" name="Google Shape;8201;p86"/>
          <p:cNvGrpSpPr/>
          <p:nvPr/>
        </p:nvGrpSpPr>
        <p:grpSpPr>
          <a:xfrm>
            <a:off x="3070370" y="3311947"/>
            <a:ext cx="426462" cy="418363"/>
            <a:chOff x="-1183550" y="3586525"/>
            <a:chExt cx="296175" cy="290550"/>
          </a:xfrm>
        </p:grpSpPr>
        <p:sp>
          <p:nvSpPr>
            <p:cNvPr id="8202" name="Google Shape;8202;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5" name="Google Shape;8205;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6" name="Google Shape;8206;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7" name="Google Shape;8207;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9" name="Google Shape;8209;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0" name="Google Shape;8210;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1" name="Google Shape;8211;p86"/>
          <p:cNvGrpSpPr/>
          <p:nvPr/>
        </p:nvGrpSpPr>
        <p:grpSpPr>
          <a:xfrm>
            <a:off x="1933980" y="1689799"/>
            <a:ext cx="420811" cy="418507"/>
            <a:chOff x="-5971525" y="3273750"/>
            <a:chExt cx="292250" cy="290650"/>
          </a:xfrm>
        </p:grpSpPr>
        <p:sp>
          <p:nvSpPr>
            <p:cNvPr id="8212" name="Google Shape;8212;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3" name="Google Shape;8213;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4" name="Google Shape;8214;p86"/>
          <p:cNvGrpSpPr/>
          <p:nvPr/>
        </p:nvGrpSpPr>
        <p:grpSpPr>
          <a:xfrm>
            <a:off x="1928310" y="2203826"/>
            <a:ext cx="432150" cy="422395"/>
            <a:chOff x="-5974675" y="3632100"/>
            <a:chExt cx="300125" cy="293350"/>
          </a:xfrm>
        </p:grpSpPr>
        <p:sp>
          <p:nvSpPr>
            <p:cNvPr id="8215" name="Google Shape;8215;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6" name="Google Shape;8216;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7" name="Google Shape;8217;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8" name="Google Shape;8218;p86"/>
          <p:cNvGrpSpPr/>
          <p:nvPr/>
        </p:nvGrpSpPr>
        <p:grpSpPr>
          <a:xfrm>
            <a:off x="1958351" y="2755694"/>
            <a:ext cx="395865" cy="421927"/>
            <a:chOff x="-5971525" y="3990475"/>
            <a:chExt cx="274925" cy="293025"/>
          </a:xfrm>
        </p:grpSpPr>
        <p:sp>
          <p:nvSpPr>
            <p:cNvPr id="8219" name="Google Shape;8219;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0" name="Google Shape;8220;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1" name="Google Shape;8221;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2" name="Google Shape;8222;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3" name="Google Shape;8223;p86"/>
          <p:cNvGrpSpPr/>
          <p:nvPr/>
        </p:nvGrpSpPr>
        <p:grpSpPr>
          <a:xfrm>
            <a:off x="4631558" y="1689798"/>
            <a:ext cx="420775" cy="418507"/>
            <a:chOff x="-4118225" y="3253275"/>
            <a:chExt cx="292225" cy="290650"/>
          </a:xfrm>
        </p:grpSpPr>
        <p:sp>
          <p:nvSpPr>
            <p:cNvPr id="8224" name="Google Shape;8224;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5" name="Google Shape;8225;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6" name="Google Shape;8226;p86"/>
          <p:cNvGrpSpPr/>
          <p:nvPr/>
        </p:nvGrpSpPr>
        <p:grpSpPr>
          <a:xfrm>
            <a:off x="4682008" y="2204922"/>
            <a:ext cx="319874" cy="420199"/>
            <a:chOff x="-4082800" y="3612425"/>
            <a:chExt cx="222150" cy="291825"/>
          </a:xfrm>
        </p:grpSpPr>
        <p:sp>
          <p:nvSpPr>
            <p:cNvPr id="8227" name="Google Shape;8227;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8" name="Google Shape;8228;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9" name="Google Shape;8229;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0" name="Google Shape;8230;p86"/>
          <p:cNvGrpSpPr/>
          <p:nvPr/>
        </p:nvGrpSpPr>
        <p:grpSpPr>
          <a:xfrm>
            <a:off x="4643456" y="2769876"/>
            <a:ext cx="420775" cy="393561"/>
            <a:chOff x="-4118225" y="3990475"/>
            <a:chExt cx="292225" cy="273325"/>
          </a:xfrm>
        </p:grpSpPr>
        <p:sp>
          <p:nvSpPr>
            <p:cNvPr id="8231" name="Google Shape;8231;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2" name="Google Shape;8232;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3" name="Google Shape;8233;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4" name="Google Shape;8234;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5" name="Google Shape;8235;p86"/>
          <p:cNvGrpSpPr/>
          <p:nvPr/>
        </p:nvGrpSpPr>
        <p:grpSpPr>
          <a:xfrm>
            <a:off x="7354110" y="1688087"/>
            <a:ext cx="394713" cy="421927"/>
            <a:chOff x="-2312225" y="3238300"/>
            <a:chExt cx="274125" cy="293025"/>
          </a:xfrm>
        </p:grpSpPr>
        <p:sp>
          <p:nvSpPr>
            <p:cNvPr id="8236" name="Google Shape;8236;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7" name="Google Shape;8237;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8" name="Google Shape;8238;p86"/>
          <p:cNvGrpSpPr/>
          <p:nvPr/>
        </p:nvGrpSpPr>
        <p:grpSpPr>
          <a:xfrm>
            <a:off x="7341062" y="2153586"/>
            <a:ext cx="420811" cy="522864"/>
            <a:chOff x="-2310650" y="3525775"/>
            <a:chExt cx="292250" cy="363125"/>
          </a:xfrm>
        </p:grpSpPr>
        <p:sp>
          <p:nvSpPr>
            <p:cNvPr id="8239" name="Google Shape;8239;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0" name="Google Shape;8240;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1" name="Google Shape;8241;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2" name="Google Shape;8242;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3" name="Google Shape;8243;p86"/>
          <p:cNvGrpSpPr/>
          <p:nvPr/>
        </p:nvGrpSpPr>
        <p:grpSpPr>
          <a:xfrm>
            <a:off x="7351827" y="2756825"/>
            <a:ext cx="423079" cy="419659"/>
            <a:chOff x="-2310650" y="3958175"/>
            <a:chExt cx="293825" cy="291450"/>
          </a:xfrm>
        </p:grpSpPr>
        <p:sp>
          <p:nvSpPr>
            <p:cNvPr id="8244" name="Google Shape;8244;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5" name="Google Shape;8245;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6" name="Google Shape;8246;p86"/>
          <p:cNvGrpSpPr/>
          <p:nvPr/>
        </p:nvGrpSpPr>
        <p:grpSpPr>
          <a:xfrm>
            <a:off x="4718688" y="3308459"/>
            <a:ext cx="424159" cy="419659"/>
            <a:chOff x="-1182750" y="3962900"/>
            <a:chExt cx="294575" cy="291450"/>
          </a:xfrm>
        </p:grpSpPr>
        <p:sp>
          <p:nvSpPr>
            <p:cNvPr id="8247" name="Google Shape;8247;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8" name="Google Shape;8248;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9" name="Google Shape;8249;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0" name="Google Shape;8250;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1" name="Google Shape;8251;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2" name="Google Shape;8252;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3" name="Google Shape;8253;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4" name="Google Shape;8254;p86"/>
          <p:cNvGrpSpPr/>
          <p:nvPr/>
        </p:nvGrpSpPr>
        <p:grpSpPr>
          <a:xfrm>
            <a:off x="2471824" y="1689223"/>
            <a:ext cx="424195" cy="419659"/>
            <a:chOff x="-5611575" y="3272950"/>
            <a:chExt cx="294600" cy="291450"/>
          </a:xfrm>
        </p:grpSpPr>
        <p:sp>
          <p:nvSpPr>
            <p:cNvPr id="8255" name="Google Shape;8255;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6" name="Google Shape;8256;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7" name="Google Shape;8257;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8" name="Google Shape;8258;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9" name="Google Shape;8259;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0" name="Google Shape;8260;p86"/>
          <p:cNvGrpSpPr/>
          <p:nvPr/>
        </p:nvGrpSpPr>
        <p:grpSpPr>
          <a:xfrm>
            <a:off x="2471824" y="2205770"/>
            <a:ext cx="424195" cy="418507"/>
            <a:chOff x="-5613150" y="3632900"/>
            <a:chExt cx="294600" cy="290650"/>
          </a:xfrm>
        </p:grpSpPr>
        <p:sp>
          <p:nvSpPr>
            <p:cNvPr id="8261" name="Google Shape;8261;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2" name="Google Shape;8262;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3" name="Google Shape;8263;p86"/>
          <p:cNvGrpSpPr/>
          <p:nvPr/>
        </p:nvGrpSpPr>
        <p:grpSpPr>
          <a:xfrm>
            <a:off x="2483722" y="2756270"/>
            <a:ext cx="424195" cy="420775"/>
            <a:chOff x="-5613150" y="3991275"/>
            <a:chExt cx="294600" cy="292225"/>
          </a:xfrm>
        </p:grpSpPr>
        <p:sp>
          <p:nvSpPr>
            <p:cNvPr id="8264" name="Google Shape;8264;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5" name="Google Shape;8265;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6" name="Google Shape;8266;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7" name="Google Shape;8267;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8" name="Google Shape;8268;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9" name="Google Shape;8269;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0" name="Google Shape;8270;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1" name="Google Shape;8271;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2" name="Google Shape;8272;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73" name="Google Shape;8273;p86"/>
          <p:cNvGrpSpPr/>
          <p:nvPr/>
        </p:nvGrpSpPr>
        <p:grpSpPr>
          <a:xfrm>
            <a:off x="5155210" y="1689438"/>
            <a:ext cx="434634" cy="419227"/>
            <a:chOff x="-3768700" y="3253275"/>
            <a:chExt cx="301850" cy="291150"/>
          </a:xfrm>
        </p:grpSpPr>
        <p:sp>
          <p:nvSpPr>
            <p:cNvPr id="8274" name="Google Shape;8274;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5" name="Google Shape;8275;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6" name="Google Shape;8276;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77" name="Google Shape;8277;p86"/>
          <p:cNvGrpSpPr/>
          <p:nvPr/>
        </p:nvGrpSpPr>
        <p:grpSpPr>
          <a:xfrm>
            <a:off x="5159293" y="2217090"/>
            <a:ext cx="426462" cy="395865"/>
            <a:chOff x="-3808700" y="3628950"/>
            <a:chExt cx="296175" cy="274925"/>
          </a:xfrm>
        </p:grpSpPr>
        <p:sp>
          <p:nvSpPr>
            <p:cNvPr id="8278" name="Google Shape;8278;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9" name="Google Shape;8279;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0" name="Google Shape;8280;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1" name="Google Shape;8281;p86"/>
          <p:cNvGrpSpPr/>
          <p:nvPr/>
        </p:nvGrpSpPr>
        <p:grpSpPr>
          <a:xfrm>
            <a:off x="5224504" y="2756412"/>
            <a:ext cx="419443" cy="420487"/>
            <a:chOff x="-3771675" y="3971775"/>
            <a:chExt cx="291300" cy="292025"/>
          </a:xfrm>
        </p:grpSpPr>
        <p:sp>
          <p:nvSpPr>
            <p:cNvPr id="8282" name="Google Shape;8282;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5" name="Google Shape;8285;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6" name="Google Shape;8286;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7" name="Google Shape;8287;p86"/>
          <p:cNvGrpSpPr/>
          <p:nvPr/>
        </p:nvGrpSpPr>
        <p:grpSpPr>
          <a:xfrm>
            <a:off x="7885948" y="1716461"/>
            <a:ext cx="420271" cy="320774"/>
            <a:chOff x="-1951475" y="3273100"/>
            <a:chExt cx="291875" cy="222775"/>
          </a:xfrm>
        </p:grpSpPr>
        <p:sp>
          <p:nvSpPr>
            <p:cNvPr id="8288" name="Google Shape;8288;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9" name="Google Shape;8289;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0" name="Google Shape;8290;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1" name="Google Shape;8291;p86"/>
          <p:cNvGrpSpPr/>
          <p:nvPr/>
        </p:nvGrpSpPr>
        <p:grpSpPr>
          <a:xfrm>
            <a:off x="7883429" y="2205191"/>
            <a:ext cx="425310" cy="419659"/>
            <a:chOff x="-1951475" y="3597450"/>
            <a:chExt cx="295375" cy="291450"/>
          </a:xfrm>
        </p:grpSpPr>
        <p:sp>
          <p:nvSpPr>
            <p:cNvPr id="8292" name="Google Shape;8292;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3" name="Google Shape;8293;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4" name="Google Shape;8294;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5" name="Google Shape;8295;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6" name="Google Shape;8296;p86"/>
          <p:cNvGrpSpPr/>
          <p:nvPr/>
        </p:nvGrpSpPr>
        <p:grpSpPr>
          <a:xfrm>
            <a:off x="7885680" y="2756825"/>
            <a:ext cx="444605" cy="419659"/>
            <a:chOff x="-1960150" y="3956600"/>
            <a:chExt cx="308775" cy="291450"/>
          </a:xfrm>
        </p:grpSpPr>
        <p:sp>
          <p:nvSpPr>
            <p:cNvPr id="8297" name="Google Shape;8297;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8" name="Google Shape;8298;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9" name="Google Shape;8299;p86"/>
          <p:cNvGrpSpPr/>
          <p:nvPr/>
        </p:nvGrpSpPr>
        <p:grpSpPr>
          <a:xfrm>
            <a:off x="1939718" y="3307636"/>
            <a:ext cx="420775" cy="420775"/>
            <a:chOff x="-804700" y="3226500"/>
            <a:chExt cx="292225" cy="292225"/>
          </a:xfrm>
        </p:grpSpPr>
        <p:sp>
          <p:nvSpPr>
            <p:cNvPr id="8300" name="Google Shape;8300;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1" name="Google Shape;8301;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2" name="Google Shape;8302;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3" name="Google Shape;8303;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4" name="Google Shape;8304;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5" name="Google Shape;8305;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6" name="Google Shape;8306;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7" name="Google Shape;8307;p86"/>
          <p:cNvGrpSpPr/>
          <p:nvPr/>
        </p:nvGrpSpPr>
        <p:grpSpPr>
          <a:xfrm>
            <a:off x="3019809" y="1688647"/>
            <a:ext cx="420775" cy="420811"/>
            <a:chOff x="-5251625" y="3272950"/>
            <a:chExt cx="292225" cy="292250"/>
          </a:xfrm>
        </p:grpSpPr>
        <p:sp>
          <p:nvSpPr>
            <p:cNvPr id="8308" name="Google Shape;8308;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9" name="Google Shape;8309;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0" name="Google Shape;8310;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11" name="Google Shape;8311;p86"/>
          <p:cNvGrpSpPr/>
          <p:nvPr/>
        </p:nvGrpSpPr>
        <p:grpSpPr>
          <a:xfrm>
            <a:off x="3016407" y="2204348"/>
            <a:ext cx="427578" cy="421351"/>
            <a:chOff x="-5254775" y="3631325"/>
            <a:chExt cx="296950" cy="292625"/>
          </a:xfrm>
        </p:grpSpPr>
        <p:sp>
          <p:nvSpPr>
            <p:cNvPr id="8312" name="Google Shape;8312;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3" name="Google Shape;8313;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4" name="Google Shape;8314;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5" name="Google Shape;8315;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6" name="Google Shape;8316;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7" name="Google Shape;8317;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8" name="Google Shape;8318;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19" name="Google Shape;8319;p86"/>
          <p:cNvGrpSpPr/>
          <p:nvPr/>
        </p:nvGrpSpPr>
        <p:grpSpPr>
          <a:xfrm>
            <a:off x="3032265" y="2756270"/>
            <a:ext cx="419659" cy="420775"/>
            <a:chOff x="-5251625" y="3991275"/>
            <a:chExt cx="291450" cy="292225"/>
          </a:xfrm>
        </p:grpSpPr>
        <p:sp>
          <p:nvSpPr>
            <p:cNvPr id="8320" name="Google Shape;8320;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1" name="Google Shape;8321;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2" name="Google Shape;8322;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25" name="Google Shape;8325;p86"/>
          <p:cNvGrpSpPr/>
          <p:nvPr/>
        </p:nvGrpSpPr>
        <p:grpSpPr>
          <a:xfrm>
            <a:off x="5772848" y="1689240"/>
            <a:ext cx="319874" cy="419623"/>
            <a:chOff x="-3365275" y="3253275"/>
            <a:chExt cx="222150" cy="291425"/>
          </a:xfrm>
        </p:grpSpPr>
        <p:sp>
          <p:nvSpPr>
            <p:cNvPr id="8326" name="Google Shape;8326;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7" name="Google Shape;8327;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28" name="Google Shape;8328;p86"/>
          <p:cNvGrpSpPr/>
          <p:nvPr/>
        </p:nvGrpSpPr>
        <p:grpSpPr>
          <a:xfrm>
            <a:off x="5746786" y="2204058"/>
            <a:ext cx="371998" cy="421927"/>
            <a:chOff x="-3383375" y="3611625"/>
            <a:chExt cx="258350" cy="293025"/>
          </a:xfrm>
        </p:grpSpPr>
        <p:sp>
          <p:nvSpPr>
            <p:cNvPr id="8329" name="Google Shape;8329;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0" name="Google Shape;8330;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1" name="Google Shape;8331;p86"/>
          <p:cNvGrpSpPr/>
          <p:nvPr/>
        </p:nvGrpSpPr>
        <p:grpSpPr>
          <a:xfrm>
            <a:off x="5809135" y="2756826"/>
            <a:ext cx="271097" cy="419659"/>
            <a:chOff x="-3347950" y="3971575"/>
            <a:chExt cx="188275" cy="291450"/>
          </a:xfrm>
        </p:grpSpPr>
        <p:sp>
          <p:nvSpPr>
            <p:cNvPr id="8332" name="Google Shape;8332;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3" name="Google Shape;8333;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4" name="Google Shape;8334;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5" name="Google Shape;8335;p86"/>
          <p:cNvGrpSpPr/>
          <p:nvPr/>
        </p:nvGrpSpPr>
        <p:grpSpPr>
          <a:xfrm>
            <a:off x="858994" y="3307061"/>
            <a:ext cx="371998" cy="421927"/>
            <a:chOff x="-1575775" y="3238300"/>
            <a:chExt cx="258350" cy="293025"/>
          </a:xfrm>
        </p:grpSpPr>
        <p:sp>
          <p:nvSpPr>
            <p:cNvPr id="8336" name="Google Shape;8336;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7" name="Google Shape;8337;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8" name="Google Shape;8338;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9" name="Google Shape;8339;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0" name="Google Shape;8340;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1" name="Google Shape;8341;p86"/>
          <p:cNvGrpSpPr/>
          <p:nvPr/>
        </p:nvGrpSpPr>
        <p:grpSpPr>
          <a:xfrm>
            <a:off x="2503892" y="3309051"/>
            <a:ext cx="423079" cy="424159"/>
            <a:chOff x="-1591550" y="3597475"/>
            <a:chExt cx="293825" cy="294575"/>
          </a:xfrm>
        </p:grpSpPr>
        <p:sp>
          <p:nvSpPr>
            <p:cNvPr id="8342" name="Google Shape;8342;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3" name="Google Shape;8343;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5" name="Google Shape;8345;p86"/>
          <p:cNvGrpSpPr/>
          <p:nvPr/>
        </p:nvGrpSpPr>
        <p:grpSpPr>
          <a:xfrm>
            <a:off x="4153362" y="3318663"/>
            <a:ext cx="421927" cy="399248"/>
            <a:chOff x="-1592325" y="3957400"/>
            <a:chExt cx="293025" cy="277275"/>
          </a:xfrm>
        </p:grpSpPr>
        <p:sp>
          <p:nvSpPr>
            <p:cNvPr id="8346" name="Google Shape;8346;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7" name="Google Shape;8347;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8" name="Google Shape;8348;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9" name="Google Shape;8349;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0" name="Google Shape;8350;p86"/>
          <p:cNvGrpSpPr/>
          <p:nvPr/>
        </p:nvGrpSpPr>
        <p:grpSpPr>
          <a:xfrm>
            <a:off x="3640232" y="3310744"/>
            <a:ext cx="369730" cy="420775"/>
            <a:chOff x="-778700" y="3612425"/>
            <a:chExt cx="256775" cy="292225"/>
          </a:xfrm>
        </p:grpSpPr>
        <p:sp>
          <p:nvSpPr>
            <p:cNvPr id="8351" name="Google Shape;8351;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3" name="Google Shape;8353;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4" name="Google Shape;8354;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5" name="Google Shape;8355;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6" name="Google Shape;8356;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7" name="Google Shape;8357;p86"/>
          <p:cNvGrpSpPr/>
          <p:nvPr/>
        </p:nvGrpSpPr>
        <p:grpSpPr>
          <a:xfrm>
            <a:off x="6111733" y="3828305"/>
            <a:ext cx="340731" cy="387641"/>
            <a:chOff x="7728464" y="1561258"/>
            <a:chExt cx="349719" cy="397866"/>
          </a:xfrm>
        </p:grpSpPr>
        <p:sp>
          <p:nvSpPr>
            <p:cNvPr id="8358" name="Google Shape;8358;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9" name="Google Shape;8359;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0" name="Google Shape;8360;p86"/>
          <p:cNvGrpSpPr/>
          <p:nvPr/>
        </p:nvGrpSpPr>
        <p:grpSpPr>
          <a:xfrm>
            <a:off x="4034702" y="3828305"/>
            <a:ext cx="387681" cy="387641"/>
            <a:chOff x="5611350" y="1561258"/>
            <a:chExt cx="397907" cy="397866"/>
          </a:xfrm>
        </p:grpSpPr>
        <p:sp>
          <p:nvSpPr>
            <p:cNvPr id="8361" name="Google Shape;8361;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2" name="Google Shape;8362;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3" name="Google Shape;8363;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4" name="Google Shape;8364;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5" name="Google Shape;8365;p86"/>
          <p:cNvGrpSpPr/>
          <p:nvPr/>
        </p:nvGrpSpPr>
        <p:grpSpPr>
          <a:xfrm>
            <a:off x="4553987" y="3925571"/>
            <a:ext cx="387610" cy="193109"/>
            <a:chOff x="6140660" y="1661097"/>
            <a:chExt cx="397835" cy="198202"/>
          </a:xfrm>
        </p:grpSpPr>
        <p:sp>
          <p:nvSpPr>
            <p:cNvPr id="8366" name="Google Shape;8366;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7" name="Google Shape;8367;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8" name="Google Shape;8368;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9" name="Google Shape;8369;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0" name="Google Shape;8370;p86"/>
          <p:cNvGrpSpPr/>
          <p:nvPr/>
        </p:nvGrpSpPr>
        <p:grpSpPr>
          <a:xfrm>
            <a:off x="5073202" y="3828305"/>
            <a:ext cx="387681" cy="387641"/>
            <a:chOff x="6669907" y="1561258"/>
            <a:chExt cx="397907" cy="397866"/>
          </a:xfrm>
        </p:grpSpPr>
        <p:sp>
          <p:nvSpPr>
            <p:cNvPr id="8371" name="Google Shape;8371;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2" name="Google Shape;8372;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3" name="Google Shape;8373;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4" name="Google Shape;8374;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5" name="Google Shape;8375;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6" name="Google Shape;8376;p86"/>
          <p:cNvGrpSpPr/>
          <p:nvPr/>
        </p:nvGrpSpPr>
        <p:grpSpPr>
          <a:xfrm>
            <a:off x="1958433" y="3885842"/>
            <a:ext cx="387681" cy="272572"/>
            <a:chOff x="3386036" y="1746339"/>
            <a:chExt cx="397907" cy="279762"/>
          </a:xfrm>
        </p:grpSpPr>
        <p:sp>
          <p:nvSpPr>
            <p:cNvPr id="8377" name="Google Shape;8377;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8" name="Google Shape;8378;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9" name="Google Shape;8379;p86"/>
          <p:cNvGrpSpPr/>
          <p:nvPr/>
        </p:nvGrpSpPr>
        <p:grpSpPr>
          <a:xfrm>
            <a:off x="2996130" y="3828288"/>
            <a:ext cx="387681" cy="387681"/>
            <a:chOff x="4417380" y="1687279"/>
            <a:chExt cx="397907" cy="397907"/>
          </a:xfrm>
        </p:grpSpPr>
        <p:sp>
          <p:nvSpPr>
            <p:cNvPr id="8380" name="Google Shape;8380;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1" name="Google Shape;8381;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2" name="Google Shape;8382;p86"/>
          <p:cNvGrpSpPr/>
          <p:nvPr/>
        </p:nvGrpSpPr>
        <p:grpSpPr>
          <a:xfrm>
            <a:off x="7942611" y="3308537"/>
            <a:ext cx="387661" cy="387661"/>
            <a:chOff x="2869999" y="1687279"/>
            <a:chExt cx="397887" cy="397887"/>
          </a:xfrm>
        </p:grpSpPr>
        <p:sp>
          <p:nvSpPr>
            <p:cNvPr id="8383" name="Google Shape;8383;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5" name="Google Shape;8385;p86"/>
          <p:cNvGrpSpPr/>
          <p:nvPr/>
        </p:nvGrpSpPr>
        <p:grpSpPr>
          <a:xfrm>
            <a:off x="2477718" y="3828664"/>
            <a:ext cx="386807" cy="386929"/>
            <a:chOff x="3902887" y="1687655"/>
            <a:chExt cx="397010" cy="397135"/>
          </a:xfrm>
        </p:grpSpPr>
        <p:sp>
          <p:nvSpPr>
            <p:cNvPr id="8386" name="Google Shape;8386;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7" name="Google Shape;8387;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8" name="Google Shape;8388;p86"/>
          <p:cNvGrpSpPr/>
          <p:nvPr/>
        </p:nvGrpSpPr>
        <p:grpSpPr>
          <a:xfrm>
            <a:off x="3515416" y="3828344"/>
            <a:ext cx="387681" cy="387681"/>
            <a:chOff x="4933458" y="1687279"/>
            <a:chExt cx="397907" cy="397907"/>
          </a:xfrm>
        </p:grpSpPr>
        <p:sp>
          <p:nvSpPr>
            <p:cNvPr id="8389" name="Google Shape;8389;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0" name="Google Shape;8390;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1" name="Google Shape;8391;p86"/>
          <p:cNvGrpSpPr/>
          <p:nvPr/>
        </p:nvGrpSpPr>
        <p:grpSpPr>
          <a:xfrm>
            <a:off x="6348367" y="3308537"/>
            <a:ext cx="387661" cy="387661"/>
            <a:chOff x="1379798" y="1723250"/>
            <a:chExt cx="397887" cy="397887"/>
          </a:xfrm>
        </p:grpSpPr>
        <p:sp>
          <p:nvSpPr>
            <p:cNvPr id="8392" name="Google Shape;8392;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3" name="Google Shape;8393;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4" name="Google Shape;8394;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5" name="Google Shape;8395;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6" name="Google Shape;8396;p86"/>
          <p:cNvGrpSpPr/>
          <p:nvPr/>
        </p:nvGrpSpPr>
        <p:grpSpPr>
          <a:xfrm>
            <a:off x="5286246" y="3308537"/>
            <a:ext cx="387681" cy="387661"/>
            <a:chOff x="266768" y="1721375"/>
            <a:chExt cx="397907" cy="397887"/>
          </a:xfrm>
        </p:grpSpPr>
        <p:sp>
          <p:nvSpPr>
            <p:cNvPr id="8397" name="Google Shape;8397;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8" name="Google Shape;8398;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9" name="Google Shape;8399;p86"/>
          <p:cNvGrpSpPr/>
          <p:nvPr/>
        </p:nvGrpSpPr>
        <p:grpSpPr>
          <a:xfrm>
            <a:off x="5817327" y="3308537"/>
            <a:ext cx="387641" cy="387661"/>
            <a:chOff x="864491" y="1723250"/>
            <a:chExt cx="397866" cy="397887"/>
          </a:xfrm>
        </p:grpSpPr>
        <p:sp>
          <p:nvSpPr>
            <p:cNvPr id="8400" name="Google Shape;8400;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1" name="Google Shape;8401;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2" name="Google Shape;8402;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03" name="Google Shape;8403;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04" name="Google Shape;8404;p86"/>
          <p:cNvGrpSpPr/>
          <p:nvPr/>
        </p:nvGrpSpPr>
        <p:grpSpPr>
          <a:xfrm>
            <a:off x="7411672" y="3308924"/>
            <a:ext cx="387539" cy="386888"/>
            <a:chOff x="2408992" y="1722875"/>
            <a:chExt cx="397761" cy="397093"/>
          </a:xfrm>
        </p:grpSpPr>
        <p:sp>
          <p:nvSpPr>
            <p:cNvPr id="8405" name="Google Shape;8405;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6" name="Google Shape;8406;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07" name="Google Shape;8407;p86"/>
          <p:cNvGrpSpPr/>
          <p:nvPr/>
        </p:nvGrpSpPr>
        <p:grpSpPr>
          <a:xfrm>
            <a:off x="6584154" y="3827060"/>
            <a:ext cx="388966" cy="388966"/>
            <a:chOff x="1190625" y="238125"/>
            <a:chExt cx="5235075" cy="5235075"/>
          </a:xfrm>
        </p:grpSpPr>
        <p:sp>
          <p:nvSpPr>
            <p:cNvPr id="8408" name="Google Shape;8408;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9" name="Google Shape;8409;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10" name="Google Shape;8410;p86"/>
          <p:cNvGrpSpPr/>
          <p:nvPr/>
        </p:nvGrpSpPr>
        <p:grpSpPr>
          <a:xfrm>
            <a:off x="5592488" y="3828305"/>
            <a:ext cx="387641" cy="387641"/>
            <a:chOff x="7199196" y="1561258"/>
            <a:chExt cx="397866" cy="397866"/>
          </a:xfrm>
        </p:grpSpPr>
        <p:sp>
          <p:nvSpPr>
            <p:cNvPr id="8411" name="Google Shape;8411;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2" name="Google Shape;8412;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3" name="Google Shape;8413;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14" name="Google Shape;8414;p8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SEO &amp; Marketing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418" name="Shape 8418"/>
        <p:cNvGrpSpPr/>
        <p:nvPr/>
      </p:nvGrpSpPr>
      <p:grpSpPr>
        <a:xfrm>
          <a:off x="0" y="0"/>
          <a:ext cx="0" cy="0"/>
          <a:chOff x="0" y="0"/>
          <a:chExt cx="0" cy="0"/>
        </a:xfrm>
      </p:grpSpPr>
      <p:pic>
        <p:nvPicPr>
          <p:cNvPr id="8419" name="Google Shape;8419;p87">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5015" y="987425"/>
            <a:ext cx="7458075" cy="545465"/>
          </a:xfrm>
        </p:spPr>
        <p:txBody>
          <a:bodyPr/>
          <a:p>
            <a:r>
              <a:rPr lang="en-US" sz="2400"/>
              <a:t>Book Popularity</a:t>
            </a:r>
            <a:endParaRPr lang="en-US" sz="2400"/>
          </a:p>
        </p:txBody>
      </p:sp>
      <p:sp>
        <p:nvSpPr>
          <p:cNvPr id="3" name="Text Placeholder 2"/>
          <p:cNvSpPr/>
          <p:nvPr>
            <p:ph type="body" idx="1"/>
          </p:nvPr>
        </p:nvSpPr>
        <p:spPr>
          <a:xfrm>
            <a:off x="34925" y="1707515"/>
            <a:ext cx="3825240" cy="1498600"/>
          </a:xfrm>
        </p:spPr>
        <p:txBody>
          <a:bodyPr/>
          <a:p>
            <a:pPr marL="114300" indent="0">
              <a:buNone/>
            </a:pPr>
            <a:r>
              <a:rPr lang="en-US" b="1"/>
              <a:t>The 3 most popular books are:</a:t>
            </a:r>
            <a:endParaRPr lang="en-US" b="1"/>
          </a:p>
          <a:p>
            <a:pPr marL="514350" indent="-400050">
              <a:buFont typeface="+mj-lt"/>
              <a:buAutoNum type="romanUcPeriod"/>
            </a:pPr>
            <a:r>
              <a:rPr lang="en-US"/>
              <a:t>Wild Animus </a:t>
            </a:r>
            <a:endParaRPr lang="en-US"/>
          </a:p>
          <a:p>
            <a:pPr marL="514350" indent="-400050">
              <a:buFont typeface="+mj-lt"/>
              <a:buAutoNum type="romanUcPeriod"/>
            </a:pPr>
            <a:r>
              <a:rPr lang="en-US"/>
              <a:t>The Lovely Bones: A Novel</a:t>
            </a:r>
            <a:endParaRPr lang="en-US"/>
          </a:p>
          <a:p>
            <a:pPr marL="514350" indent="-400050">
              <a:buFont typeface="+mj-lt"/>
              <a:buAutoNum type="romanUcPeriod"/>
            </a:pPr>
            <a:r>
              <a:rPr lang="en-US"/>
              <a:t>The Da Vinci Code</a:t>
            </a:r>
            <a:endParaRPr lang="en-US"/>
          </a:p>
        </p:txBody>
      </p:sp>
      <p:sp>
        <p:nvSpPr>
          <p:cNvPr id="4" name="Title 1"/>
          <p:cNvSpPr/>
          <p:nvPr/>
        </p:nvSpPr>
        <p:spPr>
          <a:xfrm>
            <a:off x="539055" y="370095"/>
            <a:ext cx="77268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r>
              <a:rPr lang="en-US"/>
              <a:t>Info about our data			 </a:t>
            </a:r>
            <a:endParaRPr lang="en-US"/>
          </a:p>
        </p:txBody>
      </p:sp>
      <p:pic>
        <p:nvPicPr>
          <p:cNvPr id="5" name="Picture 4" descr="Book Popularity"/>
          <p:cNvPicPr>
            <a:picLocks noChangeAspect="1"/>
          </p:cNvPicPr>
          <p:nvPr/>
        </p:nvPicPr>
        <p:blipFill>
          <a:blip r:embed="rId1"/>
          <a:srcRect b="16613"/>
          <a:stretch>
            <a:fillRect/>
          </a:stretch>
        </p:blipFill>
        <p:spPr>
          <a:xfrm>
            <a:off x="2771775" y="2860040"/>
            <a:ext cx="5535295" cy="2135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Info about our data</a:t>
            </a:r>
            <a:endParaRPr lang="en-US"/>
          </a:p>
        </p:txBody>
      </p:sp>
      <p:sp>
        <p:nvSpPr>
          <p:cNvPr id="4" name="Title 1"/>
          <p:cNvSpPr/>
          <p:nvPr/>
        </p:nvSpPr>
        <p:spPr>
          <a:xfrm>
            <a:off x="971550" y="1017905"/>
            <a:ext cx="7458075" cy="5454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r>
              <a:rPr lang="en-US" sz="2400"/>
              <a:t>Author Popularity</a:t>
            </a:r>
            <a:endParaRPr lang="en-US" sz="2400"/>
          </a:p>
        </p:txBody>
      </p:sp>
      <p:sp>
        <p:nvSpPr>
          <p:cNvPr id="5" name="Text Placeholder 2"/>
          <p:cNvSpPr/>
          <p:nvPr/>
        </p:nvSpPr>
        <p:spPr>
          <a:xfrm>
            <a:off x="179070" y="1635760"/>
            <a:ext cx="3958590" cy="1517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buNone/>
            </a:pPr>
            <a:r>
              <a:rPr lang="en-US" b="1"/>
              <a:t>The 3 most popular books are:</a:t>
            </a:r>
            <a:endParaRPr lang="en-US" b="1"/>
          </a:p>
          <a:p>
            <a:pPr marL="514350" indent="-400050">
              <a:buFont typeface="+mj-lt"/>
              <a:buAutoNum type="romanUcPeriod"/>
            </a:pPr>
            <a:r>
              <a:rPr lang="en-US"/>
              <a:t>Wild Animus </a:t>
            </a:r>
            <a:endParaRPr lang="en-US"/>
          </a:p>
          <a:p>
            <a:pPr marL="514350" indent="-400050">
              <a:buFont typeface="+mj-lt"/>
              <a:buAutoNum type="romanUcPeriod"/>
            </a:pPr>
            <a:r>
              <a:rPr lang="en-US"/>
              <a:t>The Lovely Bones: A Novel</a:t>
            </a:r>
            <a:endParaRPr lang="en-US"/>
          </a:p>
          <a:p>
            <a:pPr marL="514350" indent="-400050">
              <a:buFont typeface="+mj-lt"/>
              <a:buAutoNum type="romanUcPeriod"/>
            </a:pPr>
            <a:r>
              <a:rPr lang="en-US"/>
              <a:t>The Da Vinci Code</a:t>
            </a:r>
            <a:endParaRPr lang="en-US"/>
          </a:p>
        </p:txBody>
      </p:sp>
      <p:pic>
        <p:nvPicPr>
          <p:cNvPr id="6" name="Picture 5" descr="Author_Popularity"/>
          <p:cNvPicPr>
            <a:picLocks noChangeAspect="1"/>
          </p:cNvPicPr>
          <p:nvPr/>
        </p:nvPicPr>
        <p:blipFill>
          <a:blip r:embed="rId1"/>
          <a:stretch>
            <a:fillRect/>
          </a:stretch>
        </p:blipFill>
        <p:spPr>
          <a:xfrm>
            <a:off x="2915285" y="2715895"/>
            <a:ext cx="5093335" cy="23190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AGE ranges by reading activity</a:t>
            </a:r>
            <a:endParaRPr lang="en-US"/>
          </a:p>
        </p:txBody>
      </p:sp>
      <p:sp>
        <p:nvSpPr>
          <p:cNvPr id="7" name="Text Placeholder 2"/>
          <p:cNvSpPr/>
          <p:nvPr/>
        </p:nvSpPr>
        <p:spPr>
          <a:xfrm>
            <a:off x="179070" y="1275715"/>
            <a:ext cx="9354185" cy="29629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buNone/>
            </a:pPr>
            <a:r>
              <a:rPr lang="en-US" sz="2000" b="1"/>
              <a:t>The age ranges with the highest reading activity are:</a:t>
            </a:r>
            <a:endParaRPr lang="en-US" sz="2000" b="1"/>
          </a:p>
          <a:p>
            <a:pPr marL="571500" indent="-457200">
              <a:buFont typeface="+mj-lt"/>
              <a:buAutoNum type="romanLcPeriod"/>
            </a:pPr>
            <a:r>
              <a:rPr lang="en-US" sz="2000"/>
              <a:t>30-45</a:t>
            </a:r>
            <a:endParaRPr lang="en-US" sz="2000"/>
          </a:p>
          <a:p>
            <a:pPr marL="571500" indent="-457200">
              <a:buFont typeface="+mj-lt"/>
              <a:buAutoNum type="romanLcPeriod"/>
            </a:pPr>
            <a:r>
              <a:rPr lang="en-US" sz="2000"/>
              <a:t>18-30</a:t>
            </a:r>
            <a:endParaRPr lang="en-US" sz="2000"/>
          </a:p>
          <a:p>
            <a:pPr marL="571500" indent="-457200">
              <a:buFont typeface="+mj-lt"/>
              <a:buAutoNum type="romanLcPeriod"/>
            </a:pPr>
            <a:r>
              <a:rPr lang="en-US" sz="2000"/>
              <a:t>45-60</a:t>
            </a:r>
            <a:endParaRPr lang="en-US" sz="2000"/>
          </a:p>
          <a:p>
            <a:pPr marL="939800" lvl="1" indent="-342900">
              <a:buAutoNum type="arabicPeriod"/>
            </a:pPr>
            <a:endParaRPr lang="en-US"/>
          </a:p>
          <a:p>
            <a:pPr lvl="1">
              <a:buAutoNum type="arabicPeriod"/>
            </a:pPr>
            <a:endParaRPr lang="en-US"/>
          </a:p>
        </p:txBody>
      </p:sp>
      <p:pic>
        <p:nvPicPr>
          <p:cNvPr id="8" name="Picture 7" descr="Age"/>
          <p:cNvPicPr>
            <a:picLocks noChangeAspect="1"/>
          </p:cNvPicPr>
          <p:nvPr/>
        </p:nvPicPr>
        <p:blipFill>
          <a:blip r:embed="rId1"/>
          <a:stretch>
            <a:fillRect/>
          </a:stretch>
        </p:blipFill>
        <p:spPr>
          <a:xfrm>
            <a:off x="1907540" y="1924050"/>
            <a:ext cx="5440045" cy="2066290"/>
          </a:xfrm>
          <a:prstGeom prst="rect">
            <a:avLst/>
          </a:prstGeom>
        </p:spPr>
      </p:pic>
    </p:spTree>
  </p:cSld>
  <p:clrMapOvr>
    <a:masterClrMapping/>
  </p:clrMapOvr>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9645</Words>
  <Application>WPS Presentation</Application>
  <PresentationFormat/>
  <Paragraphs>680</Paragraphs>
  <Slides>62</Slides>
  <Notes>0</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62</vt:i4>
      </vt:variant>
    </vt:vector>
  </HeadingPairs>
  <TitlesOfParts>
    <vt:vector size="87" baseType="lpstr">
      <vt:lpstr>Arial</vt:lpstr>
      <vt:lpstr>SimSun</vt:lpstr>
      <vt:lpstr>Wingdings</vt:lpstr>
      <vt:lpstr>Arial</vt:lpstr>
      <vt:lpstr>MuseoModerno</vt:lpstr>
      <vt:lpstr>Maven Pro</vt:lpstr>
      <vt:lpstr>Maven Pro SemiBold</vt:lpstr>
      <vt:lpstr>Proxima Nova Semibold</vt:lpstr>
      <vt:lpstr>Proxima Nova</vt:lpstr>
      <vt:lpstr>MuseoModerno ExtraBold</vt:lpstr>
      <vt:lpstr>Microsoft YaHei</vt:lpstr>
      <vt:lpstr>Arial Unicode MS</vt:lpstr>
      <vt:lpstr>Maven Pro Medium</vt:lpstr>
      <vt:lpstr>Hind</vt:lpstr>
      <vt:lpstr>MuseoModerno Medium</vt:lpstr>
      <vt:lpstr>MuseoModerno Black</vt:lpstr>
      <vt:lpstr>Arimo</vt:lpstr>
      <vt:lpstr>Arimo SemiBold</vt:lpstr>
      <vt:lpstr>Barlow</vt:lpstr>
      <vt:lpstr>Calibri</vt:lpstr>
      <vt:lpstr>Amatic SC</vt:lpstr>
      <vt:lpstr>Roboto Medium</vt:lpstr>
      <vt:lpstr>Wingdings</vt:lpstr>
      <vt:lpstr>Artificial Intelligence in Chemistry Services Company Profile by Slidesgo</vt:lpstr>
      <vt:lpstr>Slidesgo Final Pages</vt:lpstr>
      <vt:lpstr>Artificial Intelligence in Chemistry Services Company Profile</vt:lpstr>
      <vt:lpstr>Contents of this template</vt:lpstr>
      <vt:lpstr>PowerPoint 演示文稿</vt:lpstr>
      <vt:lpstr>PowerPoint 演示文稿</vt:lpstr>
      <vt:lpstr>PowerPoint 演示文稿</vt:lpstr>
      <vt:lpstr>PowerPoint 演示文稿</vt:lpstr>
      <vt:lpstr>Info about our data </vt:lpstr>
      <vt:lpstr>Reverse order Book Popularity</vt:lpstr>
      <vt:lpstr>PowerPoint 演示文稿</vt:lpstr>
      <vt:lpstr>PowerPoint 演示文稿</vt:lpstr>
      <vt:lpstr>PowerPoint 演示文稿</vt:lpstr>
      <vt:lpstr>PowerPoint 演示文稿</vt:lpstr>
      <vt:lpstr>PowerPoint 演示文稿</vt:lpstr>
      <vt:lpstr>PowerPoint 演示文稿</vt:lpstr>
      <vt:lpstr>Introdaction  to  Big Data</vt:lpstr>
      <vt:lpstr>PowerPoint 演示文稿</vt:lpstr>
      <vt:lpstr>04</vt:lpstr>
      <vt:lpstr>About us</vt:lpstr>
      <vt:lpstr>01</vt:lpstr>
      <vt:lpstr>Our commitments</vt:lpstr>
      <vt:lpstr>Our history</vt:lpstr>
      <vt:lpstr>Our history</vt:lpstr>
      <vt:lpstr>— Someone Famous</vt:lpstr>
      <vt:lpstr>A picture is worth a thousand words</vt:lpstr>
      <vt:lpstr>Our philosophy</vt:lpstr>
      <vt:lpstr>13,102,019</vt:lpstr>
      <vt:lpstr>Our website</vt:lpstr>
      <vt:lpstr>Our objectives</vt:lpstr>
      <vt:lpstr>Locations</vt:lpstr>
      <vt:lpstr>Our services</vt:lpstr>
      <vt:lpstr>Best sellers</vt:lpstr>
      <vt:lpstr>Our strengths</vt:lpstr>
      <vt:lpstr>386,000 km</vt:lpstr>
      <vt:lpstr>Our growth</vt:lpstr>
      <vt:lpstr>Customer profile</vt:lpstr>
      <vt:lpstr>Our numbers</vt:lpstr>
      <vt:lpstr>Future projects</vt:lpstr>
      <vt:lpstr>Customers testimonials</vt:lpstr>
      <vt:lpstr>Neptune</vt:lpstr>
      <vt:lpstr>Our team</vt:lpstr>
      <vt:lpstr>Thanks!</vt:lpstr>
      <vt:lpstr>Alternative resources</vt:lpstr>
      <vt:lpstr>Alternative resources</vt:lpstr>
      <vt:lpstr>Resources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
  <cp:lastModifiedBy>spika</cp:lastModifiedBy>
  <cp:revision>33</cp:revision>
  <dcterms:created xsi:type="dcterms:W3CDTF">2022-12-14T09:26:30Z</dcterms:created>
  <dcterms:modified xsi:type="dcterms:W3CDTF">2022-12-14T12:12:56Z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0C8EA1B25E65465EA0ED9A2F40197D07</vt:lpwstr>
  </property>
  <property fmtid="{D5CDD505-2E9C-101B-9397-08002B2CF9AE}" pid="3" name="KSOProductBuildVer">
    <vt:lpwstr>1033-11.2.0.11417</vt:lpwstr>
  </property>
</Properties>
</file>